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59" r:id="rId5"/>
    <p:sldId id="260" r:id="rId6"/>
    <p:sldId id="261" r:id="rId7"/>
    <p:sldId id="262" r:id="rId8"/>
    <p:sldId id="264" r:id="rId9"/>
    <p:sldId id="267" r:id="rId10"/>
    <p:sldId id="268" r:id="rId11"/>
    <p:sldId id="265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3508" autoAdjust="0"/>
  </p:normalViewPr>
  <p:slideViewPr>
    <p:cSldViewPr>
      <p:cViewPr>
        <p:scale>
          <a:sx n="80" d="100"/>
          <a:sy n="80" d="100"/>
        </p:scale>
        <p:origin x="-1050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21B00-6FC2-41C5-8CC8-B9EEA04C504C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98FED-E309-4234-8533-7FE78C0777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4489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4F934-0B1F-4A2D-B327-660F7F58F120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592BD-A84E-44A3-8DF7-E6ED0C1DA7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6048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592BD-A84E-44A3-8DF7-E6ED0C1DA78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592BD-A84E-44A3-8DF7-E6ED0C1DA78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5777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592BD-A84E-44A3-8DF7-E6ED0C1DA78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405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592BD-A84E-44A3-8DF7-E6ED0C1DA78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5777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 userDrawn="1"/>
        </p:nvGrpSpPr>
        <p:grpSpPr>
          <a:xfrm>
            <a:off x="0" y="2267858"/>
            <a:ext cx="4191000" cy="4590144"/>
            <a:chOff x="-1" y="1600199"/>
            <a:chExt cx="4501019" cy="5257801"/>
          </a:xfrm>
        </p:grpSpPr>
        <p:sp>
          <p:nvSpPr>
            <p:cNvPr id="39" name="Freeform 7"/>
            <p:cNvSpPr>
              <a:spLocks/>
            </p:cNvSpPr>
            <p:nvPr userDrawn="1"/>
          </p:nvSpPr>
          <p:spPr bwMode="auto">
            <a:xfrm>
              <a:off x="-1" y="1600199"/>
              <a:ext cx="4127498" cy="2514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4" y="18"/>
                </a:cxn>
                <a:cxn ang="0">
                  <a:pos x="246" y="40"/>
                </a:cxn>
                <a:cxn ang="0">
                  <a:pos x="365" y="64"/>
                </a:cxn>
                <a:cxn ang="0">
                  <a:pos x="596" y="127"/>
                </a:cxn>
                <a:cxn ang="0">
                  <a:pos x="815" y="200"/>
                </a:cxn>
                <a:cxn ang="0">
                  <a:pos x="1025" y="286"/>
                </a:cxn>
                <a:cxn ang="0">
                  <a:pos x="1223" y="380"/>
                </a:cxn>
                <a:cxn ang="0">
                  <a:pos x="1411" y="482"/>
                </a:cxn>
                <a:cxn ang="0">
                  <a:pos x="1588" y="591"/>
                </a:cxn>
                <a:cxn ang="0">
                  <a:pos x="1753" y="707"/>
                </a:cxn>
                <a:cxn ang="0">
                  <a:pos x="1907" y="824"/>
                </a:cxn>
                <a:cxn ang="0">
                  <a:pos x="2047" y="946"/>
                </a:cxn>
                <a:cxn ang="0">
                  <a:pos x="2177" y="1066"/>
                </a:cxn>
                <a:cxn ang="0">
                  <a:pos x="2293" y="1189"/>
                </a:cxn>
                <a:cxn ang="0">
                  <a:pos x="2397" y="1308"/>
                </a:cxn>
                <a:cxn ang="0">
                  <a:pos x="2488" y="1423"/>
                </a:cxn>
                <a:cxn ang="0">
                  <a:pos x="2565" y="1534"/>
                </a:cxn>
                <a:cxn ang="0">
                  <a:pos x="2600" y="1587"/>
                </a:cxn>
                <a:cxn ang="0">
                  <a:pos x="2535" y="1522"/>
                </a:cxn>
                <a:cxn ang="0">
                  <a:pos x="2455" y="1451"/>
                </a:cxn>
                <a:cxn ang="0">
                  <a:pos x="2359" y="1375"/>
                </a:cxn>
                <a:cxn ang="0">
                  <a:pos x="2247" y="1294"/>
                </a:cxn>
                <a:cxn ang="0">
                  <a:pos x="2119" y="1215"/>
                </a:cxn>
                <a:cxn ang="0">
                  <a:pos x="1981" y="1134"/>
                </a:cxn>
                <a:cxn ang="0">
                  <a:pos x="1827" y="1058"/>
                </a:cxn>
                <a:cxn ang="0">
                  <a:pos x="1662" y="986"/>
                </a:cxn>
                <a:cxn ang="0">
                  <a:pos x="1486" y="921"/>
                </a:cxn>
                <a:cxn ang="0">
                  <a:pos x="1299" y="865"/>
                </a:cxn>
                <a:cxn ang="0">
                  <a:pos x="1103" y="819"/>
                </a:cxn>
                <a:cxn ang="0">
                  <a:pos x="896" y="787"/>
                </a:cxn>
                <a:cxn ang="0">
                  <a:pos x="791" y="776"/>
                </a:cxn>
                <a:cxn ang="0">
                  <a:pos x="683" y="769"/>
                </a:cxn>
                <a:cxn ang="0">
                  <a:pos x="573" y="768"/>
                </a:cxn>
                <a:cxn ang="0">
                  <a:pos x="462" y="769"/>
                </a:cxn>
                <a:cxn ang="0">
                  <a:pos x="348" y="776"/>
                </a:cxn>
                <a:cxn ang="0">
                  <a:pos x="234" y="787"/>
                </a:cxn>
                <a:cxn ang="0">
                  <a:pos x="117" y="806"/>
                </a:cxn>
                <a:cxn ang="0">
                  <a:pos x="0" y="827"/>
                </a:cxn>
                <a:cxn ang="0">
                  <a:pos x="0" y="0"/>
                </a:cxn>
              </a:cxnLst>
              <a:rect l="0" t="0" r="r" b="b"/>
              <a:pathLst>
                <a:path w="2600" h="1587">
                  <a:moveTo>
                    <a:pt x="0" y="0"/>
                  </a:moveTo>
                  <a:lnTo>
                    <a:pt x="0" y="0"/>
                  </a:lnTo>
                  <a:lnTo>
                    <a:pt x="63" y="8"/>
                  </a:lnTo>
                  <a:lnTo>
                    <a:pt x="124" y="18"/>
                  </a:lnTo>
                  <a:lnTo>
                    <a:pt x="185" y="28"/>
                  </a:lnTo>
                  <a:lnTo>
                    <a:pt x="246" y="40"/>
                  </a:lnTo>
                  <a:lnTo>
                    <a:pt x="305" y="53"/>
                  </a:lnTo>
                  <a:lnTo>
                    <a:pt x="365" y="64"/>
                  </a:lnTo>
                  <a:lnTo>
                    <a:pt x="480" y="94"/>
                  </a:lnTo>
                  <a:lnTo>
                    <a:pt x="596" y="127"/>
                  </a:lnTo>
                  <a:lnTo>
                    <a:pt x="706" y="162"/>
                  </a:lnTo>
                  <a:lnTo>
                    <a:pt x="815" y="200"/>
                  </a:lnTo>
                  <a:lnTo>
                    <a:pt x="921" y="241"/>
                  </a:lnTo>
                  <a:lnTo>
                    <a:pt x="1025" y="286"/>
                  </a:lnTo>
                  <a:lnTo>
                    <a:pt x="1126" y="330"/>
                  </a:lnTo>
                  <a:lnTo>
                    <a:pt x="1223" y="380"/>
                  </a:lnTo>
                  <a:lnTo>
                    <a:pt x="1319" y="429"/>
                  </a:lnTo>
                  <a:lnTo>
                    <a:pt x="1411" y="482"/>
                  </a:lnTo>
                  <a:lnTo>
                    <a:pt x="1502" y="537"/>
                  </a:lnTo>
                  <a:lnTo>
                    <a:pt x="1588" y="591"/>
                  </a:lnTo>
                  <a:lnTo>
                    <a:pt x="1672" y="649"/>
                  </a:lnTo>
                  <a:lnTo>
                    <a:pt x="1753" y="707"/>
                  </a:lnTo>
                  <a:lnTo>
                    <a:pt x="1831" y="764"/>
                  </a:lnTo>
                  <a:lnTo>
                    <a:pt x="1907" y="824"/>
                  </a:lnTo>
                  <a:lnTo>
                    <a:pt x="1979" y="885"/>
                  </a:lnTo>
                  <a:lnTo>
                    <a:pt x="2047" y="946"/>
                  </a:lnTo>
                  <a:lnTo>
                    <a:pt x="2113" y="1005"/>
                  </a:lnTo>
                  <a:lnTo>
                    <a:pt x="2177" y="1066"/>
                  </a:lnTo>
                  <a:lnTo>
                    <a:pt x="2237" y="1128"/>
                  </a:lnTo>
                  <a:lnTo>
                    <a:pt x="2293" y="1189"/>
                  </a:lnTo>
                  <a:lnTo>
                    <a:pt x="2347" y="1248"/>
                  </a:lnTo>
                  <a:lnTo>
                    <a:pt x="2397" y="1308"/>
                  </a:lnTo>
                  <a:lnTo>
                    <a:pt x="2445" y="1365"/>
                  </a:lnTo>
                  <a:lnTo>
                    <a:pt x="2488" y="1423"/>
                  </a:lnTo>
                  <a:lnTo>
                    <a:pt x="2529" y="1479"/>
                  </a:lnTo>
                  <a:lnTo>
                    <a:pt x="2565" y="1534"/>
                  </a:lnTo>
                  <a:lnTo>
                    <a:pt x="2600" y="1587"/>
                  </a:lnTo>
                  <a:lnTo>
                    <a:pt x="2600" y="1587"/>
                  </a:lnTo>
                  <a:lnTo>
                    <a:pt x="2570" y="1555"/>
                  </a:lnTo>
                  <a:lnTo>
                    <a:pt x="2535" y="1522"/>
                  </a:lnTo>
                  <a:lnTo>
                    <a:pt x="2497" y="1487"/>
                  </a:lnTo>
                  <a:lnTo>
                    <a:pt x="2455" y="1451"/>
                  </a:lnTo>
                  <a:lnTo>
                    <a:pt x="2408" y="1413"/>
                  </a:lnTo>
                  <a:lnTo>
                    <a:pt x="2359" y="1375"/>
                  </a:lnTo>
                  <a:lnTo>
                    <a:pt x="2304" y="1336"/>
                  </a:lnTo>
                  <a:lnTo>
                    <a:pt x="2247" y="1294"/>
                  </a:lnTo>
                  <a:lnTo>
                    <a:pt x="2185" y="1255"/>
                  </a:lnTo>
                  <a:lnTo>
                    <a:pt x="2119" y="1215"/>
                  </a:lnTo>
                  <a:lnTo>
                    <a:pt x="2052" y="1174"/>
                  </a:lnTo>
                  <a:lnTo>
                    <a:pt x="1981" y="1134"/>
                  </a:lnTo>
                  <a:lnTo>
                    <a:pt x="1905" y="1096"/>
                  </a:lnTo>
                  <a:lnTo>
                    <a:pt x="1827" y="1058"/>
                  </a:lnTo>
                  <a:lnTo>
                    <a:pt x="1746" y="1020"/>
                  </a:lnTo>
                  <a:lnTo>
                    <a:pt x="1662" y="986"/>
                  </a:lnTo>
                  <a:lnTo>
                    <a:pt x="1576" y="953"/>
                  </a:lnTo>
                  <a:lnTo>
                    <a:pt x="1486" y="921"/>
                  </a:lnTo>
                  <a:lnTo>
                    <a:pt x="1393" y="891"/>
                  </a:lnTo>
                  <a:lnTo>
                    <a:pt x="1299" y="865"/>
                  </a:lnTo>
                  <a:lnTo>
                    <a:pt x="1202" y="840"/>
                  </a:lnTo>
                  <a:lnTo>
                    <a:pt x="1103" y="819"/>
                  </a:lnTo>
                  <a:lnTo>
                    <a:pt x="1000" y="801"/>
                  </a:lnTo>
                  <a:lnTo>
                    <a:pt x="896" y="787"/>
                  </a:lnTo>
                  <a:lnTo>
                    <a:pt x="843" y="781"/>
                  </a:lnTo>
                  <a:lnTo>
                    <a:pt x="791" y="776"/>
                  </a:lnTo>
                  <a:lnTo>
                    <a:pt x="738" y="773"/>
                  </a:lnTo>
                  <a:lnTo>
                    <a:pt x="683" y="769"/>
                  </a:lnTo>
                  <a:lnTo>
                    <a:pt x="629" y="768"/>
                  </a:lnTo>
                  <a:lnTo>
                    <a:pt x="573" y="768"/>
                  </a:lnTo>
                  <a:lnTo>
                    <a:pt x="518" y="768"/>
                  </a:lnTo>
                  <a:lnTo>
                    <a:pt x="462" y="769"/>
                  </a:lnTo>
                  <a:lnTo>
                    <a:pt x="406" y="773"/>
                  </a:lnTo>
                  <a:lnTo>
                    <a:pt x="348" y="776"/>
                  </a:lnTo>
                  <a:lnTo>
                    <a:pt x="292" y="781"/>
                  </a:lnTo>
                  <a:lnTo>
                    <a:pt x="234" y="787"/>
                  </a:lnTo>
                  <a:lnTo>
                    <a:pt x="177" y="796"/>
                  </a:lnTo>
                  <a:lnTo>
                    <a:pt x="117" y="806"/>
                  </a:lnTo>
                  <a:lnTo>
                    <a:pt x="59" y="816"/>
                  </a:lnTo>
                  <a:lnTo>
                    <a:pt x="0" y="8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8"/>
            <p:cNvSpPr>
              <a:spLocks/>
            </p:cNvSpPr>
            <p:nvPr userDrawn="1"/>
          </p:nvSpPr>
          <p:spPr bwMode="auto">
            <a:xfrm>
              <a:off x="-1" y="3581398"/>
              <a:ext cx="1600200" cy="3276599"/>
            </a:xfrm>
            <a:custGeom>
              <a:avLst/>
              <a:gdLst/>
              <a:ahLst/>
              <a:cxnLst>
                <a:cxn ang="0">
                  <a:pos x="0" y="776"/>
                </a:cxn>
                <a:cxn ang="0">
                  <a:pos x="0" y="776"/>
                </a:cxn>
                <a:cxn ang="0">
                  <a:pos x="38" y="703"/>
                </a:cxn>
                <a:cxn ang="0">
                  <a:pos x="78" y="634"/>
                </a:cxn>
                <a:cxn ang="0">
                  <a:pos x="119" y="566"/>
                </a:cxn>
                <a:cxn ang="0">
                  <a:pos x="162" y="502"/>
                </a:cxn>
                <a:cxn ang="0">
                  <a:pos x="208" y="441"/>
                </a:cxn>
                <a:cxn ang="0">
                  <a:pos x="256" y="381"/>
                </a:cxn>
                <a:cxn ang="0">
                  <a:pos x="305" y="327"/>
                </a:cxn>
                <a:cxn ang="0">
                  <a:pos x="330" y="300"/>
                </a:cxn>
                <a:cxn ang="0">
                  <a:pos x="357" y="274"/>
                </a:cxn>
                <a:cxn ang="0">
                  <a:pos x="385" y="249"/>
                </a:cxn>
                <a:cxn ang="0">
                  <a:pos x="411" y="226"/>
                </a:cxn>
                <a:cxn ang="0">
                  <a:pos x="439" y="203"/>
                </a:cxn>
                <a:cxn ang="0">
                  <a:pos x="469" y="182"/>
                </a:cxn>
                <a:cxn ang="0">
                  <a:pos x="497" y="160"/>
                </a:cxn>
                <a:cxn ang="0">
                  <a:pos x="527" y="140"/>
                </a:cxn>
                <a:cxn ang="0">
                  <a:pos x="558" y="122"/>
                </a:cxn>
                <a:cxn ang="0">
                  <a:pos x="588" y="104"/>
                </a:cxn>
                <a:cxn ang="0">
                  <a:pos x="619" y="87"/>
                </a:cxn>
                <a:cxn ang="0">
                  <a:pos x="652" y="71"/>
                </a:cxn>
                <a:cxn ang="0">
                  <a:pos x="685" y="56"/>
                </a:cxn>
                <a:cxn ang="0">
                  <a:pos x="718" y="43"/>
                </a:cxn>
                <a:cxn ang="0">
                  <a:pos x="751" y="31"/>
                </a:cxn>
                <a:cxn ang="0">
                  <a:pos x="786" y="20"/>
                </a:cxn>
                <a:cxn ang="0">
                  <a:pos x="822" y="10"/>
                </a:cxn>
                <a:cxn ang="0">
                  <a:pos x="857" y="0"/>
                </a:cxn>
                <a:cxn ang="0">
                  <a:pos x="857" y="0"/>
                </a:cxn>
                <a:cxn ang="0">
                  <a:pos x="806" y="46"/>
                </a:cxn>
                <a:cxn ang="0">
                  <a:pos x="754" y="94"/>
                </a:cxn>
                <a:cxn ang="0">
                  <a:pos x="706" y="144"/>
                </a:cxn>
                <a:cxn ang="0">
                  <a:pos x="660" y="196"/>
                </a:cxn>
                <a:cxn ang="0">
                  <a:pos x="617" y="249"/>
                </a:cxn>
                <a:cxn ang="0">
                  <a:pos x="576" y="304"/>
                </a:cxn>
                <a:cxn ang="0">
                  <a:pos x="536" y="362"/>
                </a:cxn>
                <a:cxn ang="0">
                  <a:pos x="498" y="419"/>
                </a:cxn>
                <a:cxn ang="0">
                  <a:pos x="462" y="479"/>
                </a:cxn>
                <a:cxn ang="0">
                  <a:pos x="429" y="538"/>
                </a:cxn>
                <a:cxn ang="0">
                  <a:pos x="398" y="601"/>
                </a:cxn>
                <a:cxn ang="0">
                  <a:pos x="368" y="664"/>
                </a:cxn>
                <a:cxn ang="0">
                  <a:pos x="340" y="728"/>
                </a:cxn>
                <a:cxn ang="0">
                  <a:pos x="315" y="792"/>
                </a:cxn>
                <a:cxn ang="0">
                  <a:pos x="291" y="858"/>
                </a:cxn>
                <a:cxn ang="0">
                  <a:pos x="269" y="925"/>
                </a:cxn>
                <a:cxn ang="0">
                  <a:pos x="249" y="992"/>
                </a:cxn>
                <a:cxn ang="0">
                  <a:pos x="229" y="1060"/>
                </a:cxn>
                <a:cxn ang="0">
                  <a:pos x="213" y="1128"/>
                </a:cxn>
                <a:cxn ang="0">
                  <a:pos x="198" y="1197"/>
                </a:cxn>
                <a:cxn ang="0">
                  <a:pos x="185" y="1266"/>
                </a:cxn>
                <a:cxn ang="0">
                  <a:pos x="173" y="1336"/>
                </a:cxn>
                <a:cxn ang="0">
                  <a:pos x="162" y="1405"/>
                </a:cxn>
                <a:cxn ang="0">
                  <a:pos x="154" y="1474"/>
                </a:cxn>
                <a:cxn ang="0">
                  <a:pos x="147" y="1544"/>
                </a:cxn>
                <a:cxn ang="0">
                  <a:pos x="140" y="1613"/>
                </a:cxn>
                <a:cxn ang="0">
                  <a:pos x="137" y="1682"/>
                </a:cxn>
                <a:cxn ang="0">
                  <a:pos x="134" y="1752"/>
                </a:cxn>
                <a:cxn ang="0">
                  <a:pos x="132" y="1821"/>
                </a:cxn>
                <a:cxn ang="0">
                  <a:pos x="132" y="1889"/>
                </a:cxn>
                <a:cxn ang="0">
                  <a:pos x="134" y="1956"/>
                </a:cxn>
                <a:cxn ang="0">
                  <a:pos x="135" y="2024"/>
                </a:cxn>
                <a:cxn ang="0">
                  <a:pos x="0" y="2024"/>
                </a:cxn>
                <a:cxn ang="0">
                  <a:pos x="0" y="776"/>
                </a:cxn>
                <a:cxn ang="0">
                  <a:pos x="0" y="776"/>
                </a:cxn>
              </a:cxnLst>
              <a:rect l="0" t="0" r="r" b="b"/>
              <a:pathLst>
                <a:path w="857" h="2024">
                  <a:moveTo>
                    <a:pt x="0" y="776"/>
                  </a:moveTo>
                  <a:lnTo>
                    <a:pt x="0" y="776"/>
                  </a:lnTo>
                  <a:lnTo>
                    <a:pt x="38" y="703"/>
                  </a:lnTo>
                  <a:lnTo>
                    <a:pt x="78" y="634"/>
                  </a:lnTo>
                  <a:lnTo>
                    <a:pt x="119" y="566"/>
                  </a:lnTo>
                  <a:lnTo>
                    <a:pt x="162" y="502"/>
                  </a:lnTo>
                  <a:lnTo>
                    <a:pt x="208" y="441"/>
                  </a:lnTo>
                  <a:lnTo>
                    <a:pt x="256" y="381"/>
                  </a:lnTo>
                  <a:lnTo>
                    <a:pt x="305" y="327"/>
                  </a:lnTo>
                  <a:lnTo>
                    <a:pt x="330" y="300"/>
                  </a:lnTo>
                  <a:lnTo>
                    <a:pt x="357" y="274"/>
                  </a:lnTo>
                  <a:lnTo>
                    <a:pt x="385" y="249"/>
                  </a:lnTo>
                  <a:lnTo>
                    <a:pt x="411" y="226"/>
                  </a:lnTo>
                  <a:lnTo>
                    <a:pt x="439" y="203"/>
                  </a:lnTo>
                  <a:lnTo>
                    <a:pt x="469" y="182"/>
                  </a:lnTo>
                  <a:lnTo>
                    <a:pt x="497" y="160"/>
                  </a:lnTo>
                  <a:lnTo>
                    <a:pt x="527" y="140"/>
                  </a:lnTo>
                  <a:lnTo>
                    <a:pt x="558" y="122"/>
                  </a:lnTo>
                  <a:lnTo>
                    <a:pt x="588" y="104"/>
                  </a:lnTo>
                  <a:lnTo>
                    <a:pt x="619" y="87"/>
                  </a:lnTo>
                  <a:lnTo>
                    <a:pt x="652" y="71"/>
                  </a:lnTo>
                  <a:lnTo>
                    <a:pt x="685" y="56"/>
                  </a:lnTo>
                  <a:lnTo>
                    <a:pt x="718" y="43"/>
                  </a:lnTo>
                  <a:lnTo>
                    <a:pt x="751" y="31"/>
                  </a:lnTo>
                  <a:lnTo>
                    <a:pt x="786" y="20"/>
                  </a:lnTo>
                  <a:lnTo>
                    <a:pt x="822" y="10"/>
                  </a:lnTo>
                  <a:lnTo>
                    <a:pt x="857" y="0"/>
                  </a:lnTo>
                  <a:lnTo>
                    <a:pt x="857" y="0"/>
                  </a:lnTo>
                  <a:lnTo>
                    <a:pt x="806" y="46"/>
                  </a:lnTo>
                  <a:lnTo>
                    <a:pt x="754" y="94"/>
                  </a:lnTo>
                  <a:lnTo>
                    <a:pt x="706" y="144"/>
                  </a:lnTo>
                  <a:lnTo>
                    <a:pt x="660" y="196"/>
                  </a:lnTo>
                  <a:lnTo>
                    <a:pt x="617" y="249"/>
                  </a:lnTo>
                  <a:lnTo>
                    <a:pt x="576" y="304"/>
                  </a:lnTo>
                  <a:lnTo>
                    <a:pt x="536" y="362"/>
                  </a:lnTo>
                  <a:lnTo>
                    <a:pt x="498" y="419"/>
                  </a:lnTo>
                  <a:lnTo>
                    <a:pt x="462" y="479"/>
                  </a:lnTo>
                  <a:lnTo>
                    <a:pt x="429" y="538"/>
                  </a:lnTo>
                  <a:lnTo>
                    <a:pt x="398" y="601"/>
                  </a:lnTo>
                  <a:lnTo>
                    <a:pt x="368" y="664"/>
                  </a:lnTo>
                  <a:lnTo>
                    <a:pt x="340" y="728"/>
                  </a:lnTo>
                  <a:lnTo>
                    <a:pt x="315" y="792"/>
                  </a:lnTo>
                  <a:lnTo>
                    <a:pt x="291" y="858"/>
                  </a:lnTo>
                  <a:lnTo>
                    <a:pt x="269" y="925"/>
                  </a:lnTo>
                  <a:lnTo>
                    <a:pt x="249" y="992"/>
                  </a:lnTo>
                  <a:lnTo>
                    <a:pt x="229" y="1060"/>
                  </a:lnTo>
                  <a:lnTo>
                    <a:pt x="213" y="1128"/>
                  </a:lnTo>
                  <a:lnTo>
                    <a:pt x="198" y="1197"/>
                  </a:lnTo>
                  <a:lnTo>
                    <a:pt x="185" y="1266"/>
                  </a:lnTo>
                  <a:lnTo>
                    <a:pt x="173" y="1336"/>
                  </a:lnTo>
                  <a:lnTo>
                    <a:pt x="162" y="1405"/>
                  </a:lnTo>
                  <a:lnTo>
                    <a:pt x="154" y="1474"/>
                  </a:lnTo>
                  <a:lnTo>
                    <a:pt x="147" y="1544"/>
                  </a:lnTo>
                  <a:lnTo>
                    <a:pt x="140" y="1613"/>
                  </a:lnTo>
                  <a:lnTo>
                    <a:pt x="137" y="1682"/>
                  </a:lnTo>
                  <a:lnTo>
                    <a:pt x="134" y="1752"/>
                  </a:lnTo>
                  <a:lnTo>
                    <a:pt x="132" y="1821"/>
                  </a:lnTo>
                  <a:lnTo>
                    <a:pt x="132" y="1889"/>
                  </a:lnTo>
                  <a:lnTo>
                    <a:pt x="134" y="1956"/>
                  </a:lnTo>
                  <a:lnTo>
                    <a:pt x="135" y="2024"/>
                  </a:lnTo>
                  <a:lnTo>
                    <a:pt x="0" y="2024"/>
                  </a:lnTo>
                  <a:lnTo>
                    <a:pt x="0" y="776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9"/>
            <p:cNvSpPr>
              <a:spLocks/>
            </p:cNvSpPr>
            <p:nvPr userDrawn="1"/>
          </p:nvSpPr>
          <p:spPr bwMode="auto">
            <a:xfrm>
              <a:off x="0" y="2438399"/>
              <a:ext cx="2895599" cy="2154237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165" y="69"/>
                </a:cxn>
                <a:cxn ang="0">
                  <a:pos x="327" y="33"/>
                </a:cxn>
                <a:cxn ang="0">
                  <a:pos x="487" y="11"/>
                </a:cxn>
                <a:cxn ang="0">
                  <a:pos x="645" y="1"/>
                </a:cxn>
                <a:cxn ang="0">
                  <a:pos x="797" y="1"/>
                </a:cxn>
                <a:cxn ang="0">
                  <a:pos x="946" y="13"/>
                </a:cxn>
                <a:cxn ang="0">
                  <a:pos x="1088" y="33"/>
                </a:cxn>
                <a:cxn ang="0">
                  <a:pos x="1225" y="62"/>
                </a:cxn>
                <a:cxn ang="0">
                  <a:pos x="1352" y="97"/>
                </a:cxn>
                <a:cxn ang="0">
                  <a:pos x="1472" y="138"/>
                </a:cxn>
                <a:cxn ang="0">
                  <a:pos x="1585" y="184"/>
                </a:cxn>
                <a:cxn ang="0">
                  <a:pos x="1685" y="236"/>
                </a:cxn>
                <a:cxn ang="0">
                  <a:pos x="1776" y="288"/>
                </a:cxn>
                <a:cxn ang="0">
                  <a:pos x="1854" y="343"/>
                </a:cxn>
                <a:cxn ang="0">
                  <a:pos x="1921" y="399"/>
                </a:cxn>
                <a:cxn ang="0">
                  <a:pos x="1974" y="455"/>
                </a:cxn>
                <a:cxn ang="0">
                  <a:pos x="1920" y="434"/>
                </a:cxn>
                <a:cxn ang="0">
                  <a:pos x="1804" y="394"/>
                </a:cxn>
                <a:cxn ang="0">
                  <a:pos x="1680" y="361"/>
                </a:cxn>
                <a:cxn ang="0">
                  <a:pos x="1548" y="338"/>
                </a:cxn>
                <a:cxn ang="0">
                  <a:pos x="1413" y="323"/>
                </a:cxn>
                <a:cxn ang="0">
                  <a:pos x="1273" y="321"/>
                </a:cxn>
                <a:cxn ang="0">
                  <a:pos x="1132" y="331"/>
                </a:cxn>
                <a:cxn ang="0">
                  <a:pos x="990" y="356"/>
                </a:cxn>
                <a:cxn ang="0">
                  <a:pos x="919" y="374"/>
                </a:cxn>
                <a:cxn ang="0">
                  <a:pos x="850" y="396"/>
                </a:cxn>
                <a:cxn ang="0">
                  <a:pos x="781" y="424"/>
                </a:cxn>
                <a:cxn ang="0">
                  <a:pos x="711" y="455"/>
                </a:cxn>
                <a:cxn ang="0">
                  <a:pos x="645" y="490"/>
                </a:cxn>
                <a:cxn ang="0">
                  <a:pos x="579" y="531"/>
                </a:cxn>
                <a:cxn ang="0">
                  <a:pos x="515" y="577"/>
                </a:cxn>
                <a:cxn ang="0">
                  <a:pos x="452" y="629"/>
                </a:cxn>
                <a:cxn ang="0">
                  <a:pos x="391" y="685"/>
                </a:cxn>
                <a:cxn ang="0">
                  <a:pos x="333" y="747"/>
                </a:cxn>
                <a:cxn ang="0">
                  <a:pos x="277" y="815"/>
                </a:cxn>
                <a:cxn ang="0">
                  <a:pos x="223" y="889"/>
                </a:cxn>
                <a:cxn ang="0">
                  <a:pos x="172" y="970"/>
                </a:cxn>
                <a:cxn ang="0">
                  <a:pos x="124" y="1056"/>
                </a:cxn>
                <a:cxn ang="0">
                  <a:pos x="79" y="1150"/>
                </a:cxn>
                <a:cxn ang="0">
                  <a:pos x="38" y="1249"/>
                </a:cxn>
                <a:cxn ang="0">
                  <a:pos x="0" y="1357"/>
                </a:cxn>
                <a:cxn ang="0">
                  <a:pos x="0" y="118"/>
                </a:cxn>
              </a:cxnLst>
              <a:rect l="0" t="0" r="r" b="b"/>
              <a:pathLst>
                <a:path w="1974" h="1357">
                  <a:moveTo>
                    <a:pt x="0" y="118"/>
                  </a:moveTo>
                  <a:lnTo>
                    <a:pt x="0" y="118"/>
                  </a:lnTo>
                  <a:lnTo>
                    <a:pt x="83" y="92"/>
                  </a:lnTo>
                  <a:lnTo>
                    <a:pt x="165" y="69"/>
                  </a:lnTo>
                  <a:lnTo>
                    <a:pt x="246" y="49"/>
                  </a:lnTo>
                  <a:lnTo>
                    <a:pt x="327" y="33"/>
                  </a:lnTo>
                  <a:lnTo>
                    <a:pt x="408" y="21"/>
                  </a:lnTo>
                  <a:lnTo>
                    <a:pt x="487" y="11"/>
                  </a:lnTo>
                  <a:lnTo>
                    <a:pt x="566" y="5"/>
                  </a:lnTo>
                  <a:lnTo>
                    <a:pt x="645" y="1"/>
                  </a:lnTo>
                  <a:lnTo>
                    <a:pt x="721" y="0"/>
                  </a:lnTo>
                  <a:lnTo>
                    <a:pt x="797" y="1"/>
                  </a:lnTo>
                  <a:lnTo>
                    <a:pt x="873" y="6"/>
                  </a:lnTo>
                  <a:lnTo>
                    <a:pt x="946" y="13"/>
                  </a:lnTo>
                  <a:lnTo>
                    <a:pt x="1018" y="23"/>
                  </a:lnTo>
                  <a:lnTo>
                    <a:pt x="1088" y="33"/>
                  </a:lnTo>
                  <a:lnTo>
                    <a:pt x="1157" y="47"/>
                  </a:lnTo>
                  <a:lnTo>
                    <a:pt x="1225" y="62"/>
                  </a:lnTo>
                  <a:lnTo>
                    <a:pt x="1289" y="79"/>
                  </a:lnTo>
                  <a:lnTo>
                    <a:pt x="1352" y="97"/>
                  </a:lnTo>
                  <a:lnTo>
                    <a:pt x="1413" y="117"/>
                  </a:lnTo>
                  <a:lnTo>
                    <a:pt x="1472" y="138"/>
                  </a:lnTo>
                  <a:lnTo>
                    <a:pt x="1530" y="161"/>
                  </a:lnTo>
                  <a:lnTo>
                    <a:pt x="1585" y="184"/>
                  </a:lnTo>
                  <a:lnTo>
                    <a:pt x="1636" y="209"/>
                  </a:lnTo>
                  <a:lnTo>
                    <a:pt x="1685" y="236"/>
                  </a:lnTo>
                  <a:lnTo>
                    <a:pt x="1732" y="262"/>
                  </a:lnTo>
                  <a:lnTo>
                    <a:pt x="1776" y="288"/>
                  </a:lnTo>
                  <a:lnTo>
                    <a:pt x="1816" y="315"/>
                  </a:lnTo>
                  <a:lnTo>
                    <a:pt x="1854" y="343"/>
                  </a:lnTo>
                  <a:lnTo>
                    <a:pt x="1888" y="371"/>
                  </a:lnTo>
                  <a:lnTo>
                    <a:pt x="1921" y="399"/>
                  </a:lnTo>
                  <a:lnTo>
                    <a:pt x="1949" y="427"/>
                  </a:lnTo>
                  <a:lnTo>
                    <a:pt x="1974" y="455"/>
                  </a:lnTo>
                  <a:lnTo>
                    <a:pt x="1974" y="455"/>
                  </a:lnTo>
                  <a:lnTo>
                    <a:pt x="1920" y="434"/>
                  </a:lnTo>
                  <a:lnTo>
                    <a:pt x="1864" y="412"/>
                  </a:lnTo>
                  <a:lnTo>
                    <a:pt x="1804" y="394"/>
                  </a:lnTo>
                  <a:lnTo>
                    <a:pt x="1743" y="376"/>
                  </a:lnTo>
                  <a:lnTo>
                    <a:pt x="1680" y="361"/>
                  </a:lnTo>
                  <a:lnTo>
                    <a:pt x="1614" y="348"/>
                  </a:lnTo>
                  <a:lnTo>
                    <a:pt x="1548" y="338"/>
                  </a:lnTo>
                  <a:lnTo>
                    <a:pt x="1481" y="330"/>
                  </a:lnTo>
                  <a:lnTo>
                    <a:pt x="1413" y="323"/>
                  </a:lnTo>
                  <a:lnTo>
                    <a:pt x="1344" y="320"/>
                  </a:lnTo>
                  <a:lnTo>
                    <a:pt x="1273" y="321"/>
                  </a:lnTo>
                  <a:lnTo>
                    <a:pt x="1203" y="325"/>
                  </a:lnTo>
                  <a:lnTo>
                    <a:pt x="1132" y="331"/>
                  </a:lnTo>
                  <a:lnTo>
                    <a:pt x="1061" y="341"/>
                  </a:lnTo>
                  <a:lnTo>
                    <a:pt x="990" y="356"/>
                  </a:lnTo>
                  <a:lnTo>
                    <a:pt x="954" y="364"/>
                  </a:lnTo>
                  <a:lnTo>
                    <a:pt x="919" y="374"/>
                  </a:lnTo>
                  <a:lnTo>
                    <a:pt x="885" y="384"/>
                  </a:lnTo>
                  <a:lnTo>
                    <a:pt x="850" y="396"/>
                  </a:lnTo>
                  <a:lnTo>
                    <a:pt x="815" y="409"/>
                  </a:lnTo>
                  <a:lnTo>
                    <a:pt x="781" y="424"/>
                  </a:lnTo>
                  <a:lnTo>
                    <a:pt x="746" y="439"/>
                  </a:lnTo>
                  <a:lnTo>
                    <a:pt x="711" y="455"/>
                  </a:lnTo>
                  <a:lnTo>
                    <a:pt x="678" y="472"/>
                  </a:lnTo>
                  <a:lnTo>
                    <a:pt x="645" y="490"/>
                  </a:lnTo>
                  <a:lnTo>
                    <a:pt x="612" y="510"/>
                  </a:lnTo>
                  <a:lnTo>
                    <a:pt x="579" y="531"/>
                  </a:lnTo>
                  <a:lnTo>
                    <a:pt x="546" y="554"/>
                  </a:lnTo>
                  <a:lnTo>
                    <a:pt x="515" y="577"/>
                  </a:lnTo>
                  <a:lnTo>
                    <a:pt x="484" y="602"/>
                  </a:lnTo>
                  <a:lnTo>
                    <a:pt x="452" y="629"/>
                  </a:lnTo>
                  <a:lnTo>
                    <a:pt x="421" y="657"/>
                  </a:lnTo>
                  <a:lnTo>
                    <a:pt x="391" y="685"/>
                  </a:lnTo>
                  <a:lnTo>
                    <a:pt x="361" y="716"/>
                  </a:lnTo>
                  <a:lnTo>
                    <a:pt x="333" y="747"/>
                  </a:lnTo>
                  <a:lnTo>
                    <a:pt x="304" y="780"/>
                  </a:lnTo>
                  <a:lnTo>
                    <a:pt x="277" y="815"/>
                  </a:lnTo>
                  <a:lnTo>
                    <a:pt x="249" y="851"/>
                  </a:lnTo>
                  <a:lnTo>
                    <a:pt x="223" y="889"/>
                  </a:lnTo>
                  <a:lnTo>
                    <a:pt x="198" y="929"/>
                  </a:lnTo>
                  <a:lnTo>
                    <a:pt x="172" y="970"/>
                  </a:lnTo>
                  <a:lnTo>
                    <a:pt x="149" y="1012"/>
                  </a:lnTo>
                  <a:lnTo>
                    <a:pt x="124" y="1056"/>
                  </a:lnTo>
                  <a:lnTo>
                    <a:pt x="101" y="1102"/>
                  </a:lnTo>
                  <a:lnTo>
                    <a:pt x="79" y="1150"/>
                  </a:lnTo>
                  <a:lnTo>
                    <a:pt x="58" y="1198"/>
                  </a:lnTo>
                  <a:lnTo>
                    <a:pt x="38" y="1249"/>
                  </a:lnTo>
                  <a:lnTo>
                    <a:pt x="18" y="1302"/>
                  </a:lnTo>
                  <a:lnTo>
                    <a:pt x="0" y="1357"/>
                  </a:lnTo>
                  <a:lnTo>
                    <a:pt x="0" y="118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0"/>
            <p:cNvSpPr>
              <a:spLocks/>
            </p:cNvSpPr>
            <p:nvPr userDrawn="1"/>
          </p:nvSpPr>
          <p:spPr bwMode="auto">
            <a:xfrm>
              <a:off x="1224419" y="3886199"/>
              <a:ext cx="3276599" cy="2971800"/>
            </a:xfrm>
            <a:custGeom>
              <a:avLst/>
              <a:gdLst/>
              <a:ahLst/>
              <a:cxnLst>
                <a:cxn ang="0">
                  <a:pos x="1377" y="130"/>
                </a:cxn>
                <a:cxn ang="0">
                  <a:pos x="1299" y="89"/>
                </a:cxn>
                <a:cxn ang="0">
                  <a:pos x="1220" y="56"/>
                </a:cxn>
                <a:cxn ang="0">
                  <a:pos x="1137" y="30"/>
                </a:cxn>
                <a:cxn ang="0">
                  <a:pos x="1052" y="11"/>
                </a:cxn>
                <a:cxn ang="0">
                  <a:pos x="966" y="2"/>
                </a:cxn>
                <a:cxn ang="0">
                  <a:pos x="880" y="0"/>
                </a:cxn>
                <a:cxn ang="0">
                  <a:pos x="794" y="5"/>
                </a:cxn>
                <a:cxn ang="0">
                  <a:pos x="708" y="18"/>
                </a:cxn>
                <a:cxn ang="0">
                  <a:pos x="624" y="40"/>
                </a:cxn>
                <a:cxn ang="0">
                  <a:pos x="543" y="69"/>
                </a:cxn>
                <a:cxn ang="0">
                  <a:pos x="466" y="107"/>
                </a:cxn>
                <a:cxn ang="0">
                  <a:pos x="391" y="155"/>
                </a:cxn>
                <a:cxn ang="0">
                  <a:pos x="322" y="210"/>
                </a:cxn>
                <a:cxn ang="0">
                  <a:pos x="258" y="272"/>
                </a:cxn>
                <a:cxn ang="0">
                  <a:pos x="200" y="345"/>
                </a:cxn>
                <a:cxn ang="0">
                  <a:pos x="149" y="426"/>
                </a:cxn>
                <a:cxn ang="0">
                  <a:pos x="124" y="472"/>
                </a:cxn>
                <a:cxn ang="0">
                  <a:pos x="83" y="568"/>
                </a:cxn>
                <a:cxn ang="0">
                  <a:pos x="48" y="667"/>
                </a:cxn>
                <a:cxn ang="0">
                  <a:pos x="23" y="769"/>
                </a:cxn>
                <a:cxn ang="0">
                  <a:pos x="7" y="875"/>
                </a:cxn>
                <a:cxn ang="0">
                  <a:pos x="0" y="982"/>
                </a:cxn>
                <a:cxn ang="0">
                  <a:pos x="2" y="1090"/>
                </a:cxn>
                <a:cxn ang="0">
                  <a:pos x="12" y="1200"/>
                </a:cxn>
                <a:cxn ang="0">
                  <a:pos x="31" y="1311"/>
                </a:cxn>
                <a:cxn ang="0">
                  <a:pos x="61" y="1420"/>
                </a:cxn>
                <a:cxn ang="0">
                  <a:pos x="101" y="1529"/>
                </a:cxn>
                <a:cxn ang="0">
                  <a:pos x="149" y="1636"/>
                </a:cxn>
                <a:cxn ang="0">
                  <a:pos x="206" y="1742"/>
                </a:cxn>
                <a:cxn ang="0">
                  <a:pos x="274" y="1844"/>
                </a:cxn>
                <a:cxn ang="0">
                  <a:pos x="353" y="1943"/>
                </a:cxn>
                <a:cxn ang="0">
                  <a:pos x="441" y="2039"/>
                </a:cxn>
                <a:cxn ang="0">
                  <a:pos x="2552" y="2085"/>
                </a:cxn>
                <a:cxn ang="0">
                  <a:pos x="2526" y="2070"/>
                </a:cxn>
                <a:cxn ang="0">
                  <a:pos x="2336" y="1955"/>
                </a:cxn>
                <a:cxn ang="0">
                  <a:pos x="2192" y="1860"/>
                </a:cxn>
                <a:cxn ang="0">
                  <a:pos x="2025" y="1748"/>
                </a:cxn>
                <a:cxn ang="0">
                  <a:pos x="1849" y="1619"/>
                </a:cxn>
                <a:cxn ang="0">
                  <a:pos x="1667" y="1477"/>
                </a:cxn>
                <a:cxn ang="0">
                  <a:pos x="1492" y="1326"/>
                </a:cxn>
                <a:cxn ang="0">
                  <a:pos x="1410" y="1246"/>
                </a:cxn>
                <a:cxn ang="0">
                  <a:pos x="1332" y="1167"/>
                </a:cxn>
                <a:cxn ang="0">
                  <a:pos x="1261" y="1086"/>
                </a:cxn>
                <a:cxn ang="0">
                  <a:pos x="1195" y="1004"/>
                </a:cxn>
                <a:cxn ang="0">
                  <a:pos x="1139" y="923"/>
                </a:cxn>
                <a:cxn ang="0">
                  <a:pos x="1091" y="840"/>
                </a:cxn>
                <a:cxn ang="0">
                  <a:pos x="1055" y="761"/>
                </a:cxn>
                <a:cxn ang="0">
                  <a:pos x="1030" y="680"/>
                </a:cxn>
                <a:cxn ang="0">
                  <a:pos x="1017" y="602"/>
                </a:cxn>
                <a:cxn ang="0">
                  <a:pos x="1019" y="527"/>
                </a:cxn>
                <a:cxn ang="0">
                  <a:pos x="1028" y="470"/>
                </a:cxn>
                <a:cxn ang="0">
                  <a:pos x="1040" y="434"/>
                </a:cxn>
                <a:cxn ang="0">
                  <a:pos x="1057" y="398"/>
                </a:cxn>
                <a:cxn ang="0">
                  <a:pos x="1076" y="363"/>
                </a:cxn>
                <a:cxn ang="0">
                  <a:pos x="1101" y="330"/>
                </a:cxn>
                <a:cxn ang="0">
                  <a:pos x="1131" y="295"/>
                </a:cxn>
                <a:cxn ang="0">
                  <a:pos x="1182" y="248"/>
                </a:cxn>
                <a:cxn ang="0">
                  <a:pos x="1269" y="186"/>
                </a:cxn>
                <a:cxn ang="0">
                  <a:pos x="1377" y="130"/>
                </a:cxn>
              </a:cxnLst>
              <a:rect l="0" t="0" r="r" b="b"/>
              <a:pathLst>
                <a:path w="2552" h="2085">
                  <a:moveTo>
                    <a:pt x="1377" y="130"/>
                  </a:moveTo>
                  <a:lnTo>
                    <a:pt x="1377" y="130"/>
                  </a:lnTo>
                  <a:lnTo>
                    <a:pt x="1339" y="109"/>
                  </a:lnTo>
                  <a:lnTo>
                    <a:pt x="1299" y="89"/>
                  </a:lnTo>
                  <a:lnTo>
                    <a:pt x="1260" y="73"/>
                  </a:lnTo>
                  <a:lnTo>
                    <a:pt x="1220" y="56"/>
                  </a:lnTo>
                  <a:lnTo>
                    <a:pt x="1179" y="43"/>
                  </a:lnTo>
                  <a:lnTo>
                    <a:pt x="1137" y="30"/>
                  </a:lnTo>
                  <a:lnTo>
                    <a:pt x="1094" y="20"/>
                  </a:lnTo>
                  <a:lnTo>
                    <a:pt x="1052" y="11"/>
                  </a:lnTo>
                  <a:lnTo>
                    <a:pt x="1009" y="7"/>
                  </a:lnTo>
                  <a:lnTo>
                    <a:pt x="966" y="2"/>
                  </a:lnTo>
                  <a:lnTo>
                    <a:pt x="923" y="0"/>
                  </a:lnTo>
                  <a:lnTo>
                    <a:pt x="880" y="0"/>
                  </a:lnTo>
                  <a:lnTo>
                    <a:pt x="837" y="2"/>
                  </a:lnTo>
                  <a:lnTo>
                    <a:pt x="794" y="5"/>
                  </a:lnTo>
                  <a:lnTo>
                    <a:pt x="751" y="10"/>
                  </a:lnTo>
                  <a:lnTo>
                    <a:pt x="708" y="18"/>
                  </a:lnTo>
                  <a:lnTo>
                    <a:pt x="667" y="28"/>
                  </a:lnTo>
                  <a:lnTo>
                    <a:pt x="624" y="40"/>
                  </a:lnTo>
                  <a:lnTo>
                    <a:pt x="584" y="54"/>
                  </a:lnTo>
                  <a:lnTo>
                    <a:pt x="543" y="69"/>
                  </a:lnTo>
                  <a:lnTo>
                    <a:pt x="504" y="87"/>
                  </a:lnTo>
                  <a:lnTo>
                    <a:pt x="466" y="107"/>
                  </a:lnTo>
                  <a:lnTo>
                    <a:pt x="428" y="130"/>
                  </a:lnTo>
                  <a:lnTo>
                    <a:pt x="391" y="155"/>
                  </a:lnTo>
                  <a:lnTo>
                    <a:pt x="357" y="182"/>
                  </a:lnTo>
                  <a:lnTo>
                    <a:pt x="322" y="210"/>
                  </a:lnTo>
                  <a:lnTo>
                    <a:pt x="289" y="241"/>
                  </a:lnTo>
                  <a:lnTo>
                    <a:pt x="258" y="272"/>
                  </a:lnTo>
                  <a:lnTo>
                    <a:pt x="228" y="309"/>
                  </a:lnTo>
                  <a:lnTo>
                    <a:pt x="200" y="345"/>
                  </a:lnTo>
                  <a:lnTo>
                    <a:pt x="173" y="385"/>
                  </a:lnTo>
                  <a:lnTo>
                    <a:pt x="149" y="426"/>
                  </a:lnTo>
                  <a:lnTo>
                    <a:pt x="149" y="426"/>
                  </a:lnTo>
                  <a:lnTo>
                    <a:pt x="124" y="472"/>
                  </a:lnTo>
                  <a:lnTo>
                    <a:pt x="102" y="520"/>
                  </a:lnTo>
                  <a:lnTo>
                    <a:pt x="83" y="568"/>
                  </a:lnTo>
                  <a:lnTo>
                    <a:pt x="64" y="617"/>
                  </a:lnTo>
                  <a:lnTo>
                    <a:pt x="48" y="667"/>
                  </a:lnTo>
                  <a:lnTo>
                    <a:pt x="35" y="718"/>
                  </a:lnTo>
                  <a:lnTo>
                    <a:pt x="23" y="769"/>
                  </a:lnTo>
                  <a:lnTo>
                    <a:pt x="15" y="822"/>
                  </a:lnTo>
                  <a:lnTo>
                    <a:pt x="7" y="875"/>
                  </a:lnTo>
                  <a:lnTo>
                    <a:pt x="2" y="928"/>
                  </a:lnTo>
                  <a:lnTo>
                    <a:pt x="0" y="982"/>
                  </a:lnTo>
                  <a:lnTo>
                    <a:pt x="0" y="1035"/>
                  </a:lnTo>
                  <a:lnTo>
                    <a:pt x="2" y="1090"/>
                  </a:lnTo>
                  <a:lnTo>
                    <a:pt x="5" y="1146"/>
                  </a:lnTo>
                  <a:lnTo>
                    <a:pt x="12" y="1200"/>
                  </a:lnTo>
                  <a:lnTo>
                    <a:pt x="22" y="1255"/>
                  </a:lnTo>
                  <a:lnTo>
                    <a:pt x="31" y="1311"/>
                  </a:lnTo>
                  <a:lnTo>
                    <a:pt x="46" y="1365"/>
                  </a:lnTo>
                  <a:lnTo>
                    <a:pt x="61" y="1420"/>
                  </a:lnTo>
                  <a:lnTo>
                    <a:pt x="79" y="1474"/>
                  </a:lnTo>
                  <a:lnTo>
                    <a:pt x="101" y="1529"/>
                  </a:lnTo>
                  <a:lnTo>
                    <a:pt x="124" y="1583"/>
                  </a:lnTo>
                  <a:lnTo>
                    <a:pt x="149" y="1636"/>
                  </a:lnTo>
                  <a:lnTo>
                    <a:pt x="177" y="1689"/>
                  </a:lnTo>
                  <a:lnTo>
                    <a:pt x="206" y="1742"/>
                  </a:lnTo>
                  <a:lnTo>
                    <a:pt x="239" y="1793"/>
                  </a:lnTo>
                  <a:lnTo>
                    <a:pt x="274" y="1844"/>
                  </a:lnTo>
                  <a:lnTo>
                    <a:pt x="312" y="1895"/>
                  </a:lnTo>
                  <a:lnTo>
                    <a:pt x="353" y="1943"/>
                  </a:lnTo>
                  <a:lnTo>
                    <a:pt x="396" y="1993"/>
                  </a:lnTo>
                  <a:lnTo>
                    <a:pt x="441" y="2039"/>
                  </a:lnTo>
                  <a:lnTo>
                    <a:pt x="489" y="2085"/>
                  </a:lnTo>
                  <a:lnTo>
                    <a:pt x="2552" y="2085"/>
                  </a:lnTo>
                  <a:lnTo>
                    <a:pt x="2552" y="2085"/>
                  </a:lnTo>
                  <a:lnTo>
                    <a:pt x="2526" y="2070"/>
                  </a:lnTo>
                  <a:lnTo>
                    <a:pt x="2450" y="2026"/>
                  </a:lnTo>
                  <a:lnTo>
                    <a:pt x="2336" y="1955"/>
                  </a:lnTo>
                  <a:lnTo>
                    <a:pt x="2266" y="1910"/>
                  </a:lnTo>
                  <a:lnTo>
                    <a:pt x="2192" y="1860"/>
                  </a:lnTo>
                  <a:lnTo>
                    <a:pt x="2111" y="1808"/>
                  </a:lnTo>
                  <a:lnTo>
                    <a:pt x="2025" y="1748"/>
                  </a:lnTo>
                  <a:lnTo>
                    <a:pt x="1938" y="1685"/>
                  </a:lnTo>
                  <a:lnTo>
                    <a:pt x="1849" y="1619"/>
                  </a:lnTo>
                  <a:lnTo>
                    <a:pt x="1758" y="1550"/>
                  </a:lnTo>
                  <a:lnTo>
                    <a:pt x="1667" y="1477"/>
                  </a:lnTo>
                  <a:lnTo>
                    <a:pt x="1578" y="1403"/>
                  </a:lnTo>
                  <a:lnTo>
                    <a:pt x="1492" y="1326"/>
                  </a:lnTo>
                  <a:lnTo>
                    <a:pt x="1451" y="1286"/>
                  </a:lnTo>
                  <a:lnTo>
                    <a:pt x="1410" y="1246"/>
                  </a:lnTo>
                  <a:lnTo>
                    <a:pt x="1370" y="1207"/>
                  </a:lnTo>
                  <a:lnTo>
                    <a:pt x="1332" y="1167"/>
                  </a:lnTo>
                  <a:lnTo>
                    <a:pt x="1296" y="1126"/>
                  </a:lnTo>
                  <a:lnTo>
                    <a:pt x="1261" y="1086"/>
                  </a:lnTo>
                  <a:lnTo>
                    <a:pt x="1227" y="1045"/>
                  </a:lnTo>
                  <a:lnTo>
                    <a:pt x="1195" y="1004"/>
                  </a:lnTo>
                  <a:lnTo>
                    <a:pt x="1167" y="962"/>
                  </a:lnTo>
                  <a:lnTo>
                    <a:pt x="1139" y="923"/>
                  </a:lnTo>
                  <a:lnTo>
                    <a:pt x="1114" y="881"/>
                  </a:lnTo>
                  <a:lnTo>
                    <a:pt x="1091" y="840"/>
                  </a:lnTo>
                  <a:lnTo>
                    <a:pt x="1071" y="801"/>
                  </a:lnTo>
                  <a:lnTo>
                    <a:pt x="1055" y="761"/>
                  </a:lnTo>
                  <a:lnTo>
                    <a:pt x="1042" y="720"/>
                  </a:lnTo>
                  <a:lnTo>
                    <a:pt x="1030" y="680"/>
                  </a:lnTo>
                  <a:lnTo>
                    <a:pt x="1022" y="642"/>
                  </a:lnTo>
                  <a:lnTo>
                    <a:pt x="1017" y="602"/>
                  </a:lnTo>
                  <a:lnTo>
                    <a:pt x="1015" y="565"/>
                  </a:lnTo>
                  <a:lnTo>
                    <a:pt x="1019" y="527"/>
                  </a:lnTo>
                  <a:lnTo>
                    <a:pt x="1023" y="489"/>
                  </a:lnTo>
                  <a:lnTo>
                    <a:pt x="1028" y="470"/>
                  </a:lnTo>
                  <a:lnTo>
                    <a:pt x="1033" y="452"/>
                  </a:lnTo>
                  <a:lnTo>
                    <a:pt x="1040" y="434"/>
                  </a:lnTo>
                  <a:lnTo>
                    <a:pt x="1048" y="416"/>
                  </a:lnTo>
                  <a:lnTo>
                    <a:pt x="1057" y="398"/>
                  </a:lnTo>
                  <a:lnTo>
                    <a:pt x="1066" y="381"/>
                  </a:lnTo>
                  <a:lnTo>
                    <a:pt x="1076" y="363"/>
                  </a:lnTo>
                  <a:lnTo>
                    <a:pt x="1088" y="347"/>
                  </a:lnTo>
                  <a:lnTo>
                    <a:pt x="1101" y="330"/>
                  </a:lnTo>
                  <a:lnTo>
                    <a:pt x="1116" y="312"/>
                  </a:lnTo>
                  <a:lnTo>
                    <a:pt x="1131" y="295"/>
                  </a:lnTo>
                  <a:lnTo>
                    <a:pt x="1147" y="281"/>
                  </a:lnTo>
                  <a:lnTo>
                    <a:pt x="1182" y="248"/>
                  </a:lnTo>
                  <a:lnTo>
                    <a:pt x="1223" y="216"/>
                  </a:lnTo>
                  <a:lnTo>
                    <a:pt x="1269" y="186"/>
                  </a:lnTo>
                  <a:lnTo>
                    <a:pt x="1321" y="158"/>
                  </a:lnTo>
                  <a:lnTo>
                    <a:pt x="1377" y="130"/>
                  </a:lnTo>
                  <a:lnTo>
                    <a:pt x="1377" y="130"/>
                  </a:lnTo>
                  <a:close/>
                </a:path>
              </a:pathLst>
            </a:custGeom>
            <a:solidFill>
              <a:schemeClr val="bg1">
                <a:lumMod val="95000"/>
                <a:alpha val="3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1"/>
            <p:cNvSpPr>
              <a:spLocks/>
            </p:cNvSpPr>
            <p:nvPr userDrawn="1"/>
          </p:nvSpPr>
          <p:spPr bwMode="auto">
            <a:xfrm>
              <a:off x="876758" y="3994150"/>
              <a:ext cx="1719262" cy="2863850"/>
            </a:xfrm>
            <a:custGeom>
              <a:avLst/>
              <a:gdLst/>
              <a:ahLst/>
              <a:cxnLst>
                <a:cxn ang="0">
                  <a:pos x="99" y="1804"/>
                </a:cxn>
                <a:cxn ang="0">
                  <a:pos x="57" y="1647"/>
                </a:cxn>
                <a:cxn ang="0">
                  <a:pos x="29" y="1492"/>
                </a:cxn>
                <a:cxn ang="0">
                  <a:pos x="10" y="1342"/>
                </a:cxn>
                <a:cxn ang="0">
                  <a:pos x="1" y="1195"/>
                </a:cxn>
                <a:cxn ang="0">
                  <a:pos x="1" y="1054"/>
                </a:cxn>
                <a:cxn ang="0">
                  <a:pos x="10" y="919"/>
                </a:cxn>
                <a:cxn ang="0">
                  <a:pos x="26" y="790"/>
                </a:cxn>
                <a:cxn ang="0">
                  <a:pos x="49" y="667"/>
                </a:cxn>
                <a:cxn ang="0">
                  <a:pos x="81" y="553"/>
                </a:cxn>
                <a:cxn ang="0">
                  <a:pos x="117" y="445"/>
                </a:cxn>
                <a:cxn ang="0">
                  <a:pos x="158" y="346"/>
                </a:cxn>
                <a:cxn ang="0">
                  <a:pos x="203" y="255"/>
                </a:cxn>
                <a:cxn ang="0">
                  <a:pos x="254" y="176"/>
                </a:cxn>
                <a:cxn ang="0">
                  <a:pos x="307" y="105"/>
                </a:cxn>
                <a:cxn ang="0">
                  <a:pos x="363" y="47"/>
                </a:cxn>
                <a:cxn ang="0">
                  <a:pos x="421" y="0"/>
                </a:cxn>
                <a:cxn ang="0">
                  <a:pos x="383" y="57"/>
                </a:cxn>
                <a:cxn ang="0">
                  <a:pos x="317" y="176"/>
                </a:cxn>
                <a:cxn ang="0">
                  <a:pos x="265" y="298"/>
                </a:cxn>
                <a:cxn ang="0">
                  <a:pos x="226" y="421"/>
                </a:cxn>
                <a:cxn ang="0">
                  <a:pos x="201" y="544"/>
                </a:cxn>
                <a:cxn ang="0">
                  <a:pos x="188" y="667"/>
                </a:cxn>
                <a:cxn ang="0">
                  <a:pos x="186" y="789"/>
                </a:cxn>
                <a:cxn ang="0">
                  <a:pos x="196" y="911"/>
                </a:cxn>
                <a:cxn ang="0">
                  <a:pos x="219" y="1030"/>
                </a:cxn>
                <a:cxn ang="0">
                  <a:pos x="252" y="1147"/>
                </a:cxn>
                <a:cxn ang="0">
                  <a:pos x="297" y="1261"/>
                </a:cxn>
                <a:cxn ang="0">
                  <a:pos x="351" y="1371"/>
                </a:cxn>
                <a:cxn ang="0">
                  <a:pos x="416" y="1477"/>
                </a:cxn>
                <a:cxn ang="0">
                  <a:pos x="492" y="1578"/>
                </a:cxn>
                <a:cxn ang="0">
                  <a:pos x="576" y="1674"/>
                </a:cxn>
                <a:cxn ang="0">
                  <a:pos x="668" y="1763"/>
                </a:cxn>
                <a:cxn ang="0">
                  <a:pos x="99" y="1804"/>
                </a:cxn>
              </a:cxnLst>
              <a:rect l="0" t="0" r="r" b="b"/>
              <a:pathLst>
                <a:path w="718" h="1804">
                  <a:moveTo>
                    <a:pt x="99" y="1804"/>
                  </a:moveTo>
                  <a:lnTo>
                    <a:pt x="99" y="1804"/>
                  </a:lnTo>
                  <a:lnTo>
                    <a:pt x="77" y="1725"/>
                  </a:lnTo>
                  <a:lnTo>
                    <a:pt x="57" y="1647"/>
                  </a:lnTo>
                  <a:lnTo>
                    <a:pt x="43" y="1570"/>
                  </a:lnTo>
                  <a:lnTo>
                    <a:pt x="29" y="1492"/>
                  </a:lnTo>
                  <a:lnTo>
                    <a:pt x="18" y="1416"/>
                  </a:lnTo>
                  <a:lnTo>
                    <a:pt x="10" y="1342"/>
                  </a:lnTo>
                  <a:lnTo>
                    <a:pt x="5" y="1267"/>
                  </a:lnTo>
                  <a:lnTo>
                    <a:pt x="1" y="1195"/>
                  </a:lnTo>
                  <a:lnTo>
                    <a:pt x="0" y="1124"/>
                  </a:lnTo>
                  <a:lnTo>
                    <a:pt x="1" y="1054"/>
                  </a:lnTo>
                  <a:lnTo>
                    <a:pt x="5" y="987"/>
                  </a:lnTo>
                  <a:lnTo>
                    <a:pt x="10" y="919"/>
                  </a:lnTo>
                  <a:lnTo>
                    <a:pt x="18" y="853"/>
                  </a:lnTo>
                  <a:lnTo>
                    <a:pt x="26" y="790"/>
                  </a:lnTo>
                  <a:lnTo>
                    <a:pt x="38" y="728"/>
                  </a:lnTo>
                  <a:lnTo>
                    <a:pt x="49" y="667"/>
                  </a:lnTo>
                  <a:lnTo>
                    <a:pt x="64" y="609"/>
                  </a:lnTo>
                  <a:lnTo>
                    <a:pt x="81" y="553"/>
                  </a:lnTo>
                  <a:lnTo>
                    <a:pt x="97" y="496"/>
                  </a:lnTo>
                  <a:lnTo>
                    <a:pt x="117" y="445"/>
                  </a:lnTo>
                  <a:lnTo>
                    <a:pt x="137" y="394"/>
                  </a:lnTo>
                  <a:lnTo>
                    <a:pt x="158" y="346"/>
                  </a:lnTo>
                  <a:lnTo>
                    <a:pt x="180" y="300"/>
                  </a:lnTo>
                  <a:lnTo>
                    <a:pt x="203" y="255"/>
                  </a:lnTo>
                  <a:lnTo>
                    <a:pt x="227" y="214"/>
                  </a:lnTo>
                  <a:lnTo>
                    <a:pt x="254" y="176"/>
                  </a:lnTo>
                  <a:lnTo>
                    <a:pt x="280" y="140"/>
                  </a:lnTo>
                  <a:lnTo>
                    <a:pt x="307" y="105"/>
                  </a:lnTo>
                  <a:lnTo>
                    <a:pt x="335" y="76"/>
                  </a:lnTo>
                  <a:lnTo>
                    <a:pt x="363" y="47"/>
                  </a:lnTo>
                  <a:lnTo>
                    <a:pt x="391" y="21"/>
                  </a:lnTo>
                  <a:lnTo>
                    <a:pt x="421" y="0"/>
                  </a:lnTo>
                  <a:lnTo>
                    <a:pt x="421" y="0"/>
                  </a:lnTo>
                  <a:lnTo>
                    <a:pt x="383" y="57"/>
                  </a:lnTo>
                  <a:lnTo>
                    <a:pt x="348" y="117"/>
                  </a:lnTo>
                  <a:lnTo>
                    <a:pt x="317" y="176"/>
                  </a:lnTo>
                  <a:lnTo>
                    <a:pt x="289" y="237"/>
                  </a:lnTo>
                  <a:lnTo>
                    <a:pt x="265" y="298"/>
                  </a:lnTo>
                  <a:lnTo>
                    <a:pt x="244" y="359"/>
                  </a:lnTo>
                  <a:lnTo>
                    <a:pt x="226" y="421"/>
                  </a:lnTo>
                  <a:lnTo>
                    <a:pt x="213" y="482"/>
                  </a:lnTo>
                  <a:lnTo>
                    <a:pt x="201" y="544"/>
                  </a:lnTo>
                  <a:lnTo>
                    <a:pt x="193" y="605"/>
                  </a:lnTo>
                  <a:lnTo>
                    <a:pt x="188" y="667"/>
                  </a:lnTo>
                  <a:lnTo>
                    <a:pt x="185" y="728"/>
                  </a:lnTo>
                  <a:lnTo>
                    <a:pt x="186" y="789"/>
                  </a:lnTo>
                  <a:lnTo>
                    <a:pt x="189" y="850"/>
                  </a:lnTo>
                  <a:lnTo>
                    <a:pt x="196" y="911"/>
                  </a:lnTo>
                  <a:lnTo>
                    <a:pt x="206" y="970"/>
                  </a:lnTo>
                  <a:lnTo>
                    <a:pt x="219" y="1030"/>
                  </a:lnTo>
                  <a:lnTo>
                    <a:pt x="234" y="1089"/>
                  </a:lnTo>
                  <a:lnTo>
                    <a:pt x="252" y="1147"/>
                  </a:lnTo>
                  <a:lnTo>
                    <a:pt x="274" y="1205"/>
                  </a:lnTo>
                  <a:lnTo>
                    <a:pt x="297" y="1261"/>
                  </a:lnTo>
                  <a:lnTo>
                    <a:pt x="323" y="1317"/>
                  </a:lnTo>
                  <a:lnTo>
                    <a:pt x="351" y="1371"/>
                  </a:lnTo>
                  <a:lnTo>
                    <a:pt x="383" y="1424"/>
                  </a:lnTo>
                  <a:lnTo>
                    <a:pt x="416" y="1477"/>
                  </a:lnTo>
                  <a:lnTo>
                    <a:pt x="452" y="1528"/>
                  </a:lnTo>
                  <a:lnTo>
                    <a:pt x="492" y="1578"/>
                  </a:lnTo>
                  <a:lnTo>
                    <a:pt x="531" y="1626"/>
                  </a:lnTo>
                  <a:lnTo>
                    <a:pt x="576" y="1674"/>
                  </a:lnTo>
                  <a:lnTo>
                    <a:pt x="620" y="1718"/>
                  </a:lnTo>
                  <a:lnTo>
                    <a:pt x="668" y="1763"/>
                  </a:lnTo>
                  <a:lnTo>
                    <a:pt x="718" y="1804"/>
                  </a:lnTo>
                  <a:lnTo>
                    <a:pt x="99" y="1804"/>
                  </a:lnTo>
                  <a:lnTo>
                    <a:pt x="99" y="180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37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7" name="Freeform 46"/>
          <p:cNvSpPr>
            <a:spLocks/>
          </p:cNvSpPr>
          <p:nvPr userDrawn="1"/>
        </p:nvSpPr>
        <p:spPr bwMode="auto">
          <a:xfrm>
            <a:off x="7543800" y="0"/>
            <a:ext cx="1600201" cy="2209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32" y="0"/>
              </a:cxn>
              <a:cxn ang="0">
                <a:pos x="1432" y="3492"/>
              </a:cxn>
              <a:cxn ang="0">
                <a:pos x="1419" y="3252"/>
              </a:cxn>
              <a:cxn ang="0">
                <a:pos x="1406" y="3024"/>
              </a:cxn>
              <a:cxn ang="0">
                <a:pos x="1393" y="2807"/>
              </a:cxn>
              <a:cxn ang="0">
                <a:pos x="1379" y="2601"/>
              </a:cxn>
              <a:cxn ang="0">
                <a:pos x="1364" y="2407"/>
              </a:cxn>
              <a:cxn ang="0">
                <a:pos x="1348" y="2222"/>
              </a:cxn>
              <a:cxn ang="0">
                <a:pos x="1330" y="2047"/>
              </a:cxn>
              <a:cxn ang="0">
                <a:pos x="1311" y="1881"/>
              </a:cxn>
              <a:cxn ang="0">
                <a:pos x="1291" y="1726"/>
              </a:cxn>
              <a:cxn ang="0">
                <a:pos x="1268" y="1580"/>
              </a:cxn>
              <a:cxn ang="0">
                <a:pos x="1245" y="1442"/>
              </a:cxn>
              <a:cxn ang="0">
                <a:pos x="1218" y="1313"/>
              </a:cxn>
              <a:cxn ang="0">
                <a:pos x="1190" y="1192"/>
              </a:cxn>
              <a:cxn ang="0">
                <a:pos x="1158" y="1078"/>
              </a:cxn>
              <a:cxn ang="0">
                <a:pos x="1125" y="973"/>
              </a:cxn>
              <a:cxn ang="0">
                <a:pos x="1089" y="873"/>
              </a:cxn>
              <a:cxn ang="0">
                <a:pos x="1049" y="781"/>
              </a:cxn>
              <a:cxn ang="0">
                <a:pos x="1007" y="696"/>
              </a:cxn>
              <a:cxn ang="0">
                <a:pos x="962" y="617"/>
              </a:cxn>
              <a:cxn ang="0">
                <a:pos x="913" y="544"/>
              </a:cxn>
              <a:cxn ang="0">
                <a:pos x="860" y="475"/>
              </a:cxn>
              <a:cxn ang="0">
                <a:pos x="804" y="413"/>
              </a:cxn>
              <a:cxn ang="0">
                <a:pos x="744" y="354"/>
              </a:cxn>
              <a:cxn ang="0">
                <a:pos x="680" y="301"/>
              </a:cxn>
              <a:cxn ang="0">
                <a:pos x="611" y="252"/>
              </a:cxn>
              <a:cxn ang="0">
                <a:pos x="539" y="206"/>
              </a:cxn>
              <a:cxn ang="0">
                <a:pos x="461" y="165"/>
              </a:cxn>
              <a:cxn ang="0">
                <a:pos x="379" y="128"/>
              </a:cxn>
              <a:cxn ang="0">
                <a:pos x="292" y="92"/>
              </a:cxn>
              <a:cxn ang="0">
                <a:pos x="200" y="59"/>
              </a:cxn>
              <a:cxn ang="0">
                <a:pos x="103" y="28"/>
              </a:cxn>
              <a:cxn ang="0">
                <a:pos x="0" y="0"/>
              </a:cxn>
            </a:cxnLst>
            <a:rect l="0" t="0" r="r" b="b"/>
            <a:pathLst>
              <a:path w="1432" h="3492">
                <a:moveTo>
                  <a:pt x="0" y="0"/>
                </a:moveTo>
                <a:lnTo>
                  <a:pt x="1432" y="0"/>
                </a:lnTo>
                <a:lnTo>
                  <a:pt x="1432" y="3492"/>
                </a:lnTo>
                <a:lnTo>
                  <a:pt x="1419" y="3252"/>
                </a:lnTo>
                <a:lnTo>
                  <a:pt x="1406" y="3024"/>
                </a:lnTo>
                <a:lnTo>
                  <a:pt x="1393" y="2807"/>
                </a:lnTo>
                <a:lnTo>
                  <a:pt x="1379" y="2601"/>
                </a:lnTo>
                <a:lnTo>
                  <a:pt x="1364" y="2407"/>
                </a:lnTo>
                <a:lnTo>
                  <a:pt x="1348" y="2222"/>
                </a:lnTo>
                <a:lnTo>
                  <a:pt x="1330" y="2047"/>
                </a:lnTo>
                <a:lnTo>
                  <a:pt x="1311" y="1881"/>
                </a:lnTo>
                <a:lnTo>
                  <a:pt x="1291" y="1726"/>
                </a:lnTo>
                <a:lnTo>
                  <a:pt x="1268" y="1580"/>
                </a:lnTo>
                <a:lnTo>
                  <a:pt x="1245" y="1442"/>
                </a:lnTo>
                <a:lnTo>
                  <a:pt x="1218" y="1313"/>
                </a:lnTo>
                <a:lnTo>
                  <a:pt x="1190" y="1192"/>
                </a:lnTo>
                <a:lnTo>
                  <a:pt x="1158" y="1078"/>
                </a:lnTo>
                <a:lnTo>
                  <a:pt x="1125" y="973"/>
                </a:lnTo>
                <a:lnTo>
                  <a:pt x="1089" y="873"/>
                </a:lnTo>
                <a:lnTo>
                  <a:pt x="1049" y="781"/>
                </a:lnTo>
                <a:lnTo>
                  <a:pt x="1007" y="696"/>
                </a:lnTo>
                <a:lnTo>
                  <a:pt x="962" y="617"/>
                </a:lnTo>
                <a:lnTo>
                  <a:pt x="913" y="544"/>
                </a:lnTo>
                <a:lnTo>
                  <a:pt x="860" y="475"/>
                </a:lnTo>
                <a:lnTo>
                  <a:pt x="804" y="413"/>
                </a:lnTo>
                <a:lnTo>
                  <a:pt x="744" y="354"/>
                </a:lnTo>
                <a:lnTo>
                  <a:pt x="680" y="301"/>
                </a:lnTo>
                <a:lnTo>
                  <a:pt x="611" y="252"/>
                </a:lnTo>
                <a:lnTo>
                  <a:pt x="539" y="206"/>
                </a:lnTo>
                <a:lnTo>
                  <a:pt x="461" y="165"/>
                </a:lnTo>
                <a:lnTo>
                  <a:pt x="379" y="128"/>
                </a:lnTo>
                <a:lnTo>
                  <a:pt x="292" y="92"/>
                </a:lnTo>
                <a:lnTo>
                  <a:pt x="200" y="59"/>
                </a:lnTo>
                <a:lnTo>
                  <a:pt x="103" y="2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47"/>
          <p:cNvSpPr>
            <a:spLocks/>
          </p:cNvSpPr>
          <p:nvPr userDrawn="1"/>
        </p:nvSpPr>
        <p:spPr bwMode="auto">
          <a:xfrm>
            <a:off x="3733800" y="5715000"/>
            <a:ext cx="5029200" cy="762000"/>
          </a:xfrm>
          <a:custGeom>
            <a:avLst/>
            <a:gdLst/>
            <a:ahLst/>
            <a:cxnLst>
              <a:cxn ang="0">
                <a:pos x="17264" y="180"/>
              </a:cxn>
              <a:cxn ang="0">
                <a:pos x="16706" y="689"/>
              </a:cxn>
              <a:cxn ang="0">
                <a:pos x="15959" y="1141"/>
              </a:cxn>
              <a:cxn ang="0">
                <a:pos x="15050" y="1535"/>
              </a:cxn>
              <a:cxn ang="0">
                <a:pos x="14003" y="1871"/>
              </a:cxn>
              <a:cxn ang="0">
                <a:pos x="12844" y="2151"/>
              </a:cxn>
              <a:cxn ang="0">
                <a:pos x="11599" y="2374"/>
              </a:cxn>
              <a:cxn ang="0">
                <a:pos x="10294" y="2540"/>
              </a:cxn>
              <a:cxn ang="0">
                <a:pos x="8951" y="2649"/>
              </a:cxn>
              <a:cxn ang="0">
                <a:pos x="7599" y="2704"/>
              </a:cxn>
              <a:cxn ang="0">
                <a:pos x="6264" y="2702"/>
              </a:cxn>
              <a:cxn ang="0">
                <a:pos x="4968" y="2645"/>
              </a:cxn>
              <a:cxn ang="0">
                <a:pos x="3740" y="2534"/>
              </a:cxn>
              <a:cxn ang="0">
                <a:pos x="2603" y="2367"/>
              </a:cxn>
              <a:cxn ang="0">
                <a:pos x="1584" y="2147"/>
              </a:cxn>
              <a:cxn ang="0">
                <a:pos x="708" y="1871"/>
              </a:cxn>
              <a:cxn ang="0">
                <a:pos x="0" y="1543"/>
              </a:cxn>
              <a:cxn ang="0">
                <a:pos x="341" y="1635"/>
              </a:cxn>
              <a:cxn ang="0">
                <a:pos x="1155" y="1920"/>
              </a:cxn>
              <a:cxn ang="0">
                <a:pos x="2121" y="2151"/>
              </a:cxn>
              <a:cxn ang="0">
                <a:pos x="3215" y="2331"/>
              </a:cxn>
              <a:cxn ang="0">
                <a:pos x="4413" y="2457"/>
              </a:cxn>
              <a:cxn ang="0">
                <a:pos x="5686" y="2531"/>
              </a:cxn>
              <a:cxn ang="0">
                <a:pos x="7011" y="2550"/>
              </a:cxn>
              <a:cxn ang="0">
                <a:pos x="8361" y="2515"/>
              </a:cxn>
              <a:cxn ang="0">
                <a:pos x="9712" y="2426"/>
              </a:cxn>
              <a:cxn ang="0">
                <a:pos x="11037" y="2283"/>
              </a:cxn>
              <a:cxn ang="0">
                <a:pos x="12311" y="2084"/>
              </a:cxn>
              <a:cxn ang="0">
                <a:pos x="13509" y="1831"/>
              </a:cxn>
              <a:cxn ang="0">
                <a:pos x="14604" y="1522"/>
              </a:cxn>
              <a:cxn ang="0">
                <a:pos x="15571" y="1158"/>
              </a:cxn>
              <a:cxn ang="0">
                <a:pos x="16386" y="737"/>
              </a:cxn>
              <a:cxn ang="0">
                <a:pos x="17021" y="260"/>
              </a:cxn>
            </a:cxnLst>
            <a:rect l="0" t="0" r="r" b="b"/>
            <a:pathLst>
              <a:path w="17264" h="2710">
                <a:moveTo>
                  <a:pt x="17264" y="0"/>
                </a:moveTo>
                <a:lnTo>
                  <a:pt x="17264" y="180"/>
                </a:lnTo>
                <a:lnTo>
                  <a:pt x="17010" y="442"/>
                </a:lnTo>
                <a:lnTo>
                  <a:pt x="16706" y="689"/>
                </a:lnTo>
                <a:lnTo>
                  <a:pt x="16354" y="923"/>
                </a:lnTo>
                <a:lnTo>
                  <a:pt x="15959" y="1141"/>
                </a:lnTo>
                <a:lnTo>
                  <a:pt x="15524" y="1345"/>
                </a:lnTo>
                <a:lnTo>
                  <a:pt x="15050" y="1535"/>
                </a:lnTo>
                <a:lnTo>
                  <a:pt x="14543" y="1710"/>
                </a:lnTo>
                <a:lnTo>
                  <a:pt x="14003" y="1871"/>
                </a:lnTo>
                <a:lnTo>
                  <a:pt x="13437" y="2018"/>
                </a:lnTo>
                <a:lnTo>
                  <a:pt x="12844" y="2151"/>
                </a:lnTo>
                <a:lnTo>
                  <a:pt x="12232" y="2269"/>
                </a:lnTo>
                <a:lnTo>
                  <a:pt x="11599" y="2374"/>
                </a:lnTo>
                <a:lnTo>
                  <a:pt x="10952" y="2464"/>
                </a:lnTo>
                <a:lnTo>
                  <a:pt x="10294" y="2540"/>
                </a:lnTo>
                <a:lnTo>
                  <a:pt x="9625" y="2602"/>
                </a:lnTo>
                <a:lnTo>
                  <a:pt x="8951" y="2649"/>
                </a:lnTo>
                <a:lnTo>
                  <a:pt x="8275" y="2684"/>
                </a:lnTo>
                <a:lnTo>
                  <a:pt x="7599" y="2704"/>
                </a:lnTo>
                <a:lnTo>
                  <a:pt x="6928" y="2710"/>
                </a:lnTo>
                <a:lnTo>
                  <a:pt x="6264" y="2702"/>
                </a:lnTo>
                <a:lnTo>
                  <a:pt x="5609" y="2681"/>
                </a:lnTo>
                <a:lnTo>
                  <a:pt x="4968" y="2645"/>
                </a:lnTo>
                <a:lnTo>
                  <a:pt x="4344" y="2597"/>
                </a:lnTo>
                <a:lnTo>
                  <a:pt x="3740" y="2534"/>
                </a:lnTo>
                <a:lnTo>
                  <a:pt x="3158" y="2457"/>
                </a:lnTo>
                <a:lnTo>
                  <a:pt x="2603" y="2367"/>
                </a:lnTo>
                <a:lnTo>
                  <a:pt x="2077" y="2264"/>
                </a:lnTo>
                <a:lnTo>
                  <a:pt x="1584" y="2147"/>
                </a:lnTo>
                <a:lnTo>
                  <a:pt x="1126" y="2016"/>
                </a:lnTo>
                <a:lnTo>
                  <a:pt x="708" y="1871"/>
                </a:lnTo>
                <a:lnTo>
                  <a:pt x="331" y="1714"/>
                </a:lnTo>
                <a:lnTo>
                  <a:pt x="0" y="1543"/>
                </a:lnTo>
                <a:lnTo>
                  <a:pt x="0" y="1474"/>
                </a:lnTo>
                <a:lnTo>
                  <a:pt x="341" y="1635"/>
                </a:lnTo>
                <a:lnTo>
                  <a:pt x="727" y="1784"/>
                </a:lnTo>
                <a:lnTo>
                  <a:pt x="1155" y="1920"/>
                </a:lnTo>
                <a:lnTo>
                  <a:pt x="1621" y="2042"/>
                </a:lnTo>
                <a:lnTo>
                  <a:pt x="2121" y="2151"/>
                </a:lnTo>
                <a:lnTo>
                  <a:pt x="2654" y="2249"/>
                </a:lnTo>
                <a:lnTo>
                  <a:pt x="3215" y="2331"/>
                </a:lnTo>
                <a:lnTo>
                  <a:pt x="3803" y="2401"/>
                </a:lnTo>
                <a:lnTo>
                  <a:pt x="4413" y="2457"/>
                </a:lnTo>
                <a:lnTo>
                  <a:pt x="5041" y="2500"/>
                </a:lnTo>
                <a:lnTo>
                  <a:pt x="5686" y="2531"/>
                </a:lnTo>
                <a:lnTo>
                  <a:pt x="6343" y="2547"/>
                </a:lnTo>
                <a:lnTo>
                  <a:pt x="7011" y="2550"/>
                </a:lnTo>
                <a:lnTo>
                  <a:pt x="7685" y="2539"/>
                </a:lnTo>
                <a:lnTo>
                  <a:pt x="8361" y="2515"/>
                </a:lnTo>
                <a:lnTo>
                  <a:pt x="9039" y="2478"/>
                </a:lnTo>
                <a:lnTo>
                  <a:pt x="9712" y="2426"/>
                </a:lnTo>
                <a:lnTo>
                  <a:pt x="10379" y="2361"/>
                </a:lnTo>
                <a:lnTo>
                  <a:pt x="11037" y="2283"/>
                </a:lnTo>
                <a:lnTo>
                  <a:pt x="11682" y="2190"/>
                </a:lnTo>
                <a:lnTo>
                  <a:pt x="12311" y="2084"/>
                </a:lnTo>
                <a:lnTo>
                  <a:pt x="12921" y="1964"/>
                </a:lnTo>
                <a:lnTo>
                  <a:pt x="13509" y="1831"/>
                </a:lnTo>
                <a:lnTo>
                  <a:pt x="14070" y="1683"/>
                </a:lnTo>
                <a:lnTo>
                  <a:pt x="14604" y="1522"/>
                </a:lnTo>
                <a:lnTo>
                  <a:pt x="15105" y="1347"/>
                </a:lnTo>
                <a:lnTo>
                  <a:pt x="15571" y="1158"/>
                </a:lnTo>
                <a:lnTo>
                  <a:pt x="15999" y="954"/>
                </a:lnTo>
                <a:lnTo>
                  <a:pt x="16386" y="737"/>
                </a:lnTo>
                <a:lnTo>
                  <a:pt x="16728" y="506"/>
                </a:lnTo>
                <a:lnTo>
                  <a:pt x="17021" y="260"/>
                </a:lnTo>
                <a:lnTo>
                  <a:pt x="17264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accent2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990600" y="1116449"/>
            <a:ext cx="6858000" cy="707886"/>
          </a:xfrm>
        </p:spPr>
        <p:txBody>
          <a:bodyPr wrap="square">
            <a:spAutoFit/>
          </a:bodyPr>
          <a:lstStyle>
            <a:lvl1pPr algn="r">
              <a:defRPr sz="40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990600" y="1900535"/>
            <a:ext cx="6858000" cy="461665"/>
          </a:xfrm>
        </p:spPr>
        <p:txBody>
          <a:bodyPr wrap="square">
            <a:spAutoFit/>
          </a:bodyPr>
          <a:lstStyle>
            <a:lvl1pPr marL="0" indent="0" algn="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F1548-A370-498C-A14B-E715C2319CD9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 userDrawn="1"/>
          </p:nvSpPr>
          <p:spPr bwMode="auto">
            <a:xfrm>
              <a:off x="7543800" y="0"/>
              <a:ext cx="1600201" cy="22098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32" y="0"/>
                </a:cxn>
                <a:cxn ang="0">
                  <a:pos x="1432" y="3492"/>
                </a:cxn>
                <a:cxn ang="0">
                  <a:pos x="1419" y="3252"/>
                </a:cxn>
                <a:cxn ang="0">
                  <a:pos x="1406" y="3024"/>
                </a:cxn>
                <a:cxn ang="0">
                  <a:pos x="1393" y="2807"/>
                </a:cxn>
                <a:cxn ang="0">
                  <a:pos x="1379" y="2601"/>
                </a:cxn>
                <a:cxn ang="0">
                  <a:pos x="1364" y="2407"/>
                </a:cxn>
                <a:cxn ang="0">
                  <a:pos x="1348" y="2222"/>
                </a:cxn>
                <a:cxn ang="0">
                  <a:pos x="1330" y="2047"/>
                </a:cxn>
                <a:cxn ang="0">
                  <a:pos x="1311" y="1881"/>
                </a:cxn>
                <a:cxn ang="0">
                  <a:pos x="1291" y="1726"/>
                </a:cxn>
                <a:cxn ang="0">
                  <a:pos x="1268" y="1580"/>
                </a:cxn>
                <a:cxn ang="0">
                  <a:pos x="1245" y="1442"/>
                </a:cxn>
                <a:cxn ang="0">
                  <a:pos x="1218" y="1313"/>
                </a:cxn>
                <a:cxn ang="0">
                  <a:pos x="1190" y="1192"/>
                </a:cxn>
                <a:cxn ang="0">
                  <a:pos x="1158" y="1078"/>
                </a:cxn>
                <a:cxn ang="0">
                  <a:pos x="1125" y="973"/>
                </a:cxn>
                <a:cxn ang="0">
                  <a:pos x="1089" y="873"/>
                </a:cxn>
                <a:cxn ang="0">
                  <a:pos x="1049" y="781"/>
                </a:cxn>
                <a:cxn ang="0">
                  <a:pos x="1007" y="696"/>
                </a:cxn>
                <a:cxn ang="0">
                  <a:pos x="962" y="617"/>
                </a:cxn>
                <a:cxn ang="0">
                  <a:pos x="913" y="544"/>
                </a:cxn>
                <a:cxn ang="0">
                  <a:pos x="860" y="475"/>
                </a:cxn>
                <a:cxn ang="0">
                  <a:pos x="804" y="413"/>
                </a:cxn>
                <a:cxn ang="0">
                  <a:pos x="744" y="354"/>
                </a:cxn>
                <a:cxn ang="0">
                  <a:pos x="680" y="301"/>
                </a:cxn>
                <a:cxn ang="0">
                  <a:pos x="611" y="252"/>
                </a:cxn>
                <a:cxn ang="0">
                  <a:pos x="539" y="206"/>
                </a:cxn>
                <a:cxn ang="0">
                  <a:pos x="461" y="165"/>
                </a:cxn>
                <a:cxn ang="0">
                  <a:pos x="379" y="128"/>
                </a:cxn>
                <a:cxn ang="0">
                  <a:pos x="292" y="92"/>
                </a:cxn>
                <a:cxn ang="0">
                  <a:pos x="200" y="59"/>
                </a:cxn>
                <a:cxn ang="0">
                  <a:pos x="103" y="28"/>
                </a:cxn>
                <a:cxn ang="0">
                  <a:pos x="0" y="0"/>
                </a:cxn>
              </a:cxnLst>
              <a:rect l="0" t="0" r="r" b="b"/>
              <a:pathLst>
                <a:path w="1432" h="3492">
                  <a:moveTo>
                    <a:pt x="0" y="0"/>
                  </a:moveTo>
                  <a:lnTo>
                    <a:pt x="1432" y="0"/>
                  </a:lnTo>
                  <a:lnTo>
                    <a:pt x="1432" y="3492"/>
                  </a:lnTo>
                  <a:lnTo>
                    <a:pt x="1419" y="3252"/>
                  </a:lnTo>
                  <a:lnTo>
                    <a:pt x="1406" y="3024"/>
                  </a:lnTo>
                  <a:lnTo>
                    <a:pt x="1393" y="2807"/>
                  </a:lnTo>
                  <a:lnTo>
                    <a:pt x="1379" y="2601"/>
                  </a:lnTo>
                  <a:lnTo>
                    <a:pt x="1364" y="2407"/>
                  </a:lnTo>
                  <a:lnTo>
                    <a:pt x="1348" y="2222"/>
                  </a:lnTo>
                  <a:lnTo>
                    <a:pt x="1330" y="2047"/>
                  </a:lnTo>
                  <a:lnTo>
                    <a:pt x="1311" y="1881"/>
                  </a:lnTo>
                  <a:lnTo>
                    <a:pt x="1291" y="1726"/>
                  </a:lnTo>
                  <a:lnTo>
                    <a:pt x="1268" y="1580"/>
                  </a:lnTo>
                  <a:lnTo>
                    <a:pt x="1245" y="1442"/>
                  </a:lnTo>
                  <a:lnTo>
                    <a:pt x="1218" y="1313"/>
                  </a:lnTo>
                  <a:lnTo>
                    <a:pt x="1190" y="1192"/>
                  </a:lnTo>
                  <a:lnTo>
                    <a:pt x="1158" y="1078"/>
                  </a:lnTo>
                  <a:lnTo>
                    <a:pt x="1125" y="973"/>
                  </a:lnTo>
                  <a:lnTo>
                    <a:pt x="1089" y="873"/>
                  </a:lnTo>
                  <a:lnTo>
                    <a:pt x="1049" y="781"/>
                  </a:lnTo>
                  <a:lnTo>
                    <a:pt x="1007" y="696"/>
                  </a:lnTo>
                  <a:lnTo>
                    <a:pt x="962" y="617"/>
                  </a:lnTo>
                  <a:lnTo>
                    <a:pt x="913" y="544"/>
                  </a:lnTo>
                  <a:lnTo>
                    <a:pt x="860" y="475"/>
                  </a:lnTo>
                  <a:lnTo>
                    <a:pt x="804" y="413"/>
                  </a:lnTo>
                  <a:lnTo>
                    <a:pt x="744" y="354"/>
                  </a:lnTo>
                  <a:lnTo>
                    <a:pt x="680" y="301"/>
                  </a:lnTo>
                  <a:lnTo>
                    <a:pt x="611" y="252"/>
                  </a:lnTo>
                  <a:lnTo>
                    <a:pt x="539" y="206"/>
                  </a:lnTo>
                  <a:lnTo>
                    <a:pt x="461" y="165"/>
                  </a:lnTo>
                  <a:lnTo>
                    <a:pt x="379" y="128"/>
                  </a:lnTo>
                  <a:lnTo>
                    <a:pt x="292" y="92"/>
                  </a:lnTo>
                  <a:lnTo>
                    <a:pt x="200" y="59"/>
                  </a:lnTo>
                  <a:lnTo>
                    <a:pt x="10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auto">
            <a:xfrm>
              <a:off x="3733800" y="5715000"/>
              <a:ext cx="5029200" cy="762000"/>
            </a:xfrm>
            <a:custGeom>
              <a:avLst/>
              <a:gdLst/>
              <a:ahLst/>
              <a:cxnLst>
                <a:cxn ang="0">
                  <a:pos x="17264" y="180"/>
                </a:cxn>
                <a:cxn ang="0">
                  <a:pos x="16706" y="689"/>
                </a:cxn>
                <a:cxn ang="0">
                  <a:pos x="15959" y="1141"/>
                </a:cxn>
                <a:cxn ang="0">
                  <a:pos x="15050" y="1535"/>
                </a:cxn>
                <a:cxn ang="0">
                  <a:pos x="14003" y="1871"/>
                </a:cxn>
                <a:cxn ang="0">
                  <a:pos x="12844" y="2151"/>
                </a:cxn>
                <a:cxn ang="0">
                  <a:pos x="11599" y="2374"/>
                </a:cxn>
                <a:cxn ang="0">
                  <a:pos x="10294" y="2540"/>
                </a:cxn>
                <a:cxn ang="0">
                  <a:pos x="8951" y="2649"/>
                </a:cxn>
                <a:cxn ang="0">
                  <a:pos x="7599" y="2704"/>
                </a:cxn>
                <a:cxn ang="0">
                  <a:pos x="6264" y="2702"/>
                </a:cxn>
                <a:cxn ang="0">
                  <a:pos x="4968" y="2645"/>
                </a:cxn>
                <a:cxn ang="0">
                  <a:pos x="3740" y="2534"/>
                </a:cxn>
                <a:cxn ang="0">
                  <a:pos x="2603" y="2367"/>
                </a:cxn>
                <a:cxn ang="0">
                  <a:pos x="1584" y="2147"/>
                </a:cxn>
                <a:cxn ang="0">
                  <a:pos x="708" y="1871"/>
                </a:cxn>
                <a:cxn ang="0">
                  <a:pos x="0" y="1543"/>
                </a:cxn>
                <a:cxn ang="0">
                  <a:pos x="341" y="1635"/>
                </a:cxn>
                <a:cxn ang="0">
                  <a:pos x="1155" y="1920"/>
                </a:cxn>
                <a:cxn ang="0">
                  <a:pos x="2121" y="2151"/>
                </a:cxn>
                <a:cxn ang="0">
                  <a:pos x="3215" y="2331"/>
                </a:cxn>
                <a:cxn ang="0">
                  <a:pos x="4413" y="2457"/>
                </a:cxn>
                <a:cxn ang="0">
                  <a:pos x="5686" y="2531"/>
                </a:cxn>
                <a:cxn ang="0">
                  <a:pos x="7011" y="2550"/>
                </a:cxn>
                <a:cxn ang="0">
                  <a:pos x="8361" y="2515"/>
                </a:cxn>
                <a:cxn ang="0">
                  <a:pos x="9712" y="2426"/>
                </a:cxn>
                <a:cxn ang="0">
                  <a:pos x="11037" y="2283"/>
                </a:cxn>
                <a:cxn ang="0">
                  <a:pos x="12311" y="2084"/>
                </a:cxn>
                <a:cxn ang="0">
                  <a:pos x="13509" y="1831"/>
                </a:cxn>
                <a:cxn ang="0">
                  <a:pos x="14604" y="1522"/>
                </a:cxn>
                <a:cxn ang="0">
                  <a:pos x="15571" y="1158"/>
                </a:cxn>
                <a:cxn ang="0">
                  <a:pos x="16386" y="737"/>
                </a:cxn>
                <a:cxn ang="0">
                  <a:pos x="17021" y="260"/>
                </a:cxn>
              </a:cxnLst>
              <a:rect l="0" t="0" r="r" b="b"/>
              <a:pathLst>
                <a:path w="17264" h="2710">
                  <a:moveTo>
                    <a:pt x="17264" y="0"/>
                  </a:moveTo>
                  <a:lnTo>
                    <a:pt x="17264" y="180"/>
                  </a:lnTo>
                  <a:lnTo>
                    <a:pt x="17010" y="442"/>
                  </a:lnTo>
                  <a:lnTo>
                    <a:pt x="16706" y="689"/>
                  </a:lnTo>
                  <a:lnTo>
                    <a:pt x="16354" y="923"/>
                  </a:lnTo>
                  <a:lnTo>
                    <a:pt x="15959" y="1141"/>
                  </a:lnTo>
                  <a:lnTo>
                    <a:pt x="15524" y="1345"/>
                  </a:lnTo>
                  <a:lnTo>
                    <a:pt x="15050" y="1535"/>
                  </a:lnTo>
                  <a:lnTo>
                    <a:pt x="14543" y="1710"/>
                  </a:lnTo>
                  <a:lnTo>
                    <a:pt x="14003" y="1871"/>
                  </a:lnTo>
                  <a:lnTo>
                    <a:pt x="13437" y="2018"/>
                  </a:lnTo>
                  <a:lnTo>
                    <a:pt x="12844" y="2151"/>
                  </a:lnTo>
                  <a:lnTo>
                    <a:pt x="12232" y="2269"/>
                  </a:lnTo>
                  <a:lnTo>
                    <a:pt x="11599" y="2374"/>
                  </a:lnTo>
                  <a:lnTo>
                    <a:pt x="10952" y="2464"/>
                  </a:lnTo>
                  <a:lnTo>
                    <a:pt x="10294" y="2540"/>
                  </a:lnTo>
                  <a:lnTo>
                    <a:pt x="9625" y="2602"/>
                  </a:lnTo>
                  <a:lnTo>
                    <a:pt x="8951" y="2649"/>
                  </a:lnTo>
                  <a:lnTo>
                    <a:pt x="8275" y="2684"/>
                  </a:lnTo>
                  <a:lnTo>
                    <a:pt x="7599" y="2704"/>
                  </a:lnTo>
                  <a:lnTo>
                    <a:pt x="6928" y="2710"/>
                  </a:lnTo>
                  <a:lnTo>
                    <a:pt x="6264" y="2702"/>
                  </a:lnTo>
                  <a:lnTo>
                    <a:pt x="5609" y="2681"/>
                  </a:lnTo>
                  <a:lnTo>
                    <a:pt x="4968" y="2645"/>
                  </a:lnTo>
                  <a:lnTo>
                    <a:pt x="4344" y="2597"/>
                  </a:lnTo>
                  <a:lnTo>
                    <a:pt x="3740" y="2534"/>
                  </a:lnTo>
                  <a:lnTo>
                    <a:pt x="3158" y="2457"/>
                  </a:lnTo>
                  <a:lnTo>
                    <a:pt x="2603" y="2367"/>
                  </a:lnTo>
                  <a:lnTo>
                    <a:pt x="2077" y="2264"/>
                  </a:lnTo>
                  <a:lnTo>
                    <a:pt x="1584" y="2147"/>
                  </a:lnTo>
                  <a:lnTo>
                    <a:pt x="1126" y="2016"/>
                  </a:lnTo>
                  <a:lnTo>
                    <a:pt x="708" y="1871"/>
                  </a:lnTo>
                  <a:lnTo>
                    <a:pt x="331" y="1714"/>
                  </a:lnTo>
                  <a:lnTo>
                    <a:pt x="0" y="1543"/>
                  </a:lnTo>
                  <a:lnTo>
                    <a:pt x="0" y="1474"/>
                  </a:lnTo>
                  <a:lnTo>
                    <a:pt x="341" y="1635"/>
                  </a:lnTo>
                  <a:lnTo>
                    <a:pt x="727" y="1784"/>
                  </a:lnTo>
                  <a:lnTo>
                    <a:pt x="1155" y="1920"/>
                  </a:lnTo>
                  <a:lnTo>
                    <a:pt x="1621" y="2042"/>
                  </a:lnTo>
                  <a:lnTo>
                    <a:pt x="2121" y="2151"/>
                  </a:lnTo>
                  <a:lnTo>
                    <a:pt x="2654" y="2249"/>
                  </a:lnTo>
                  <a:lnTo>
                    <a:pt x="3215" y="2331"/>
                  </a:lnTo>
                  <a:lnTo>
                    <a:pt x="3803" y="2401"/>
                  </a:lnTo>
                  <a:lnTo>
                    <a:pt x="4413" y="2457"/>
                  </a:lnTo>
                  <a:lnTo>
                    <a:pt x="5041" y="2500"/>
                  </a:lnTo>
                  <a:lnTo>
                    <a:pt x="5686" y="2531"/>
                  </a:lnTo>
                  <a:lnTo>
                    <a:pt x="6343" y="2547"/>
                  </a:lnTo>
                  <a:lnTo>
                    <a:pt x="7011" y="2550"/>
                  </a:lnTo>
                  <a:lnTo>
                    <a:pt x="7685" y="2539"/>
                  </a:lnTo>
                  <a:lnTo>
                    <a:pt x="8361" y="2515"/>
                  </a:lnTo>
                  <a:lnTo>
                    <a:pt x="9039" y="2478"/>
                  </a:lnTo>
                  <a:lnTo>
                    <a:pt x="9712" y="2426"/>
                  </a:lnTo>
                  <a:lnTo>
                    <a:pt x="10379" y="2361"/>
                  </a:lnTo>
                  <a:lnTo>
                    <a:pt x="11037" y="2283"/>
                  </a:lnTo>
                  <a:lnTo>
                    <a:pt x="11682" y="2190"/>
                  </a:lnTo>
                  <a:lnTo>
                    <a:pt x="12311" y="2084"/>
                  </a:lnTo>
                  <a:lnTo>
                    <a:pt x="12921" y="1964"/>
                  </a:lnTo>
                  <a:lnTo>
                    <a:pt x="13509" y="1831"/>
                  </a:lnTo>
                  <a:lnTo>
                    <a:pt x="14070" y="1683"/>
                  </a:lnTo>
                  <a:lnTo>
                    <a:pt x="14604" y="1522"/>
                  </a:lnTo>
                  <a:lnTo>
                    <a:pt x="15105" y="1347"/>
                  </a:lnTo>
                  <a:lnTo>
                    <a:pt x="15571" y="1158"/>
                  </a:lnTo>
                  <a:lnTo>
                    <a:pt x="15999" y="954"/>
                  </a:lnTo>
                  <a:lnTo>
                    <a:pt x="16386" y="737"/>
                  </a:lnTo>
                  <a:lnTo>
                    <a:pt x="16728" y="506"/>
                  </a:lnTo>
                  <a:lnTo>
                    <a:pt x="17021" y="260"/>
                  </a:lnTo>
                  <a:lnTo>
                    <a:pt x="1726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50000">
                  <a:schemeClr val="accent2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0" y="2855091"/>
            <a:ext cx="3581400" cy="4002909"/>
            <a:chOff x="0" y="2533588"/>
            <a:chExt cx="8022336" cy="8966516"/>
          </a:xfrm>
        </p:grpSpPr>
        <p:sp>
          <p:nvSpPr>
            <p:cNvPr id="13" name="Freeform 7"/>
            <p:cNvSpPr>
              <a:spLocks/>
            </p:cNvSpPr>
            <p:nvPr userDrawn="1"/>
          </p:nvSpPr>
          <p:spPr bwMode="auto">
            <a:xfrm>
              <a:off x="0" y="2533588"/>
              <a:ext cx="4127500" cy="25145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4" y="18"/>
                </a:cxn>
                <a:cxn ang="0">
                  <a:pos x="246" y="40"/>
                </a:cxn>
                <a:cxn ang="0">
                  <a:pos x="365" y="64"/>
                </a:cxn>
                <a:cxn ang="0">
                  <a:pos x="596" y="127"/>
                </a:cxn>
                <a:cxn ang="0">
                  <a:pos x="815" y="200"/>
                </a:cxn>
                <a:cxn ang="0">
                  <a:pos x="1025" y="286"/>
                </a:cxn>
                <a:cxn ang="0">
                  <a:pos x="1223" y="380"/>
                </a:cxn>
                <a:cxn ang="0">
                  <a:pos x="1411" y="482"/>
                </a:cxn>
                <a:cxn ang="0">
                  <a:pos x="1588" y="591"/>
                </a:cxn>
                <a:cxn ang="0">
                  <a:pos x="1753" y="707"/>
                </a:cxn>
                <a:cxn ang="0">
                  <a:pos x="1907" y="824"/>
                </a:cxn>
                <a:cxn ang="0">
                  <a:pos x="2047" y="946"/>
                </a:cxn>
                <a:cxn ang="0">
                  <a:pos x="2177" y="1066"/>
                </a:cxn>
                <a:cxn ang="0">
                  <a:pos x="2293" y="1189"/>
                </a:cxn>
                <a:cxn ang="0">
                  <a:pos x="2397" y="1308"/>
                </a:cxn>
                <a:cxn ang="0">
                  <a:pos x="2488" y="1423"/>
                </a:cxn>
                <a:cxn ang="0">
                  <a:pos x="2565" y="1534"/>
                </a:cxn>
                <a:cxn ang="0">
                  <a:pos x="2600" y="1587"/>
                </a:cxn>
                <a:cxn ang="0">
                  <a:pos x="2535" y="1522"/>
                </a:cxn>
                <a:cxn ang="0">
                  <a:pos x="2455" y="1451"/>
                </a:cxn>
                <a:cxn ang="0">
                  <a:pos x="2359" y="1375"/>
                </a:cxn>
                <a:cxn ang="0">
                  <a:pos x="2247" y="1294"/>
                </a:cxn>
                <a:cxn ang="0">
                  <a:pos x="2119" y="1215"/>
                </a:cxn>
                <a:cxn ang="0">
                  <a:pos x="1981" y="1134"/>
                </a:cxn>
                <a:cxn ang="0">
                  <a:pos x="1827" y="1058"/>
                </a:cxn>
                <a:cxn ang="0">
                  <a:pos x="1662" y="986"/>
                </a:cxn>
                <a:cxn ang="0">
                  <a:pos x="1486" y="921"/>
                </a:cxn>
                <a:cxn ang="0">
                  <a:pos x="1299" y="865"/>
                </a:cxn>
                <a:cxn ang="0">
                  <a:pos x="1103" y="819"/>
                </a:cxn>
                <a:cxn ang="0">
                  <a:pos x="896" y="787"/>
                </a:cxn>
                <a:cxn ang="0">
                  <a:pos x="791" y="776"/>
                </a:cxn>
                <a:cxn ang="0">
                  <a:pos x="683" y="769"/>
                </a:cxn>
                <a:cxn ang="0">
                  <a:pos x="573" y="768"/>
                </a:cxn>
                <a:cxn ang="0">
                  <a:pos x="462" y="769"/>
                </a:cxn>
                <a:cxn ang="0">
                  <a:pos x="348" y="776"/>
                </a:cxn>
                <a:cxn ang="0">
                  <a:pos x="234" y="787"/>
                </a:cxn>
                <a:cxn ang="0">
                  <a:pos x="117" y="806"/>
                </a:cxn>
                <a:cxn ang="0">
                  <a:pos x="0" y="827"/>
                </a:cxn>
                <a:cxn ang="0">
                  <a:pos x="0" y="0"/>
                </a:cxn>
              </a:cxnLst>
              <a:rect l="0" t="0" r="r" b="b"/>
              <a:pathLst>
                <a:path w="2600" h="1587">
                  <a:moveTo>
                    <a:pt x="0" y="0"/>
                  </a:moveTo>
                  <a:lnTo>
                    <a:pt x="0" y="0"/>
                  </a:lnTo>
                  <a:lnTo>
                    <a:pt x="63" y="8"/>
                  </a:lnTo>
                  <a:lnTo>
                    <a:pt x="124" y="18"/>
                  </a:lnTo>
                  <a:lnTo>
                    <a:pt x="185" y="28"/>
                  </a:lnTo>
                  <a:lnTo>
                    <a:pt x="246" y="40"/>
                  </a:lnTo>
                  <a:lnTo>
                    <a:pt x="305" y="53"/>
                  </a:lnTo>
                  <a:lnTo>
                    <a:pt x="365" y="64"/>
                  </a:lnTo>
                  <a:lnTo>
                    <a:pt x="480" y="94"/>
                  </a:lnTo>
                  <a:lnTo>
                    <a:pt x="596" y="127"/>
                  </a:lnTo>
                  <a:lnTo>
                    <a:pt x="706" y="162"/>
                  </a:lnTo>
                  <a:lnTo>
                    <a:pt x="815" y="200"/>
                  </a:lnTo>
                  <a:lnTo>
                    <a:pt x="921" y="241"/>
                  </a:lnTo>
                  <a:lnTo>
                    <a:pt x="1025" y="286"/>
                  </a:lnTo>
                  <a:lnTo>
                    <a:pt x="1126" y="330"/>
                  </a:lnTo>
                  <a:lnTo>
                    <a:pt x="1223" y="380"/>
                  </a:lnTo>
                  <a:lnTo>
                    <a:pt x="1319" y="429"/>
                  </a:lnTo>
                  <a:lnTo>
                    <a:pt x="1411" y="482"/>
                  </a:lnTo>
                  <a:lnTo>
                    <a:pt x="1502" y="537"/>
                  </a:lnTo>
                  <a:lnTo>
                    <a:pt x="1588" y="591"/>
                  </a:lnTo>
                  <a:lnTo>
                    <a:pt x="1672" y="649"/>
                  </a:lnTo>
                  <a:lnTo>
                    <a:pt x="1753" y="707"/>
                  </a:lnTo>
                  <a:lnTo>
                    <a:pt x="1831" y="764"/>
                  </a:lnTo>
                  <a:lnTo>
                    <a:pt x="1907" y="824"/>
                  </a:lnTo>
                  <a:lnTo>
                    <a:pt x="1979" y="885"/>
                  </a:lnTo>
                  <a:lnTo>
                    <a:pt x="2047" y="946"/>
                  </a:lnTo>
                  <a:lnTo>
                    <a:pt x="2113" y="1005"/>
                  </a:lnTo>
                  <a:lnTo>
                    <a:pt x="2177" y="1066"/>
                  </a:lnTo>
                  <a:lnTo>
                    <a:pt x="2237" y="1128"/>
                  </a:lnTo>
                  <a:lnTo>
                    <a:pt x="2293" y="1189"/>
                  </a:lnTo>
                  <a:lnTo>
                    <a:pt x="2347" y="1248"/>
                  </a:lnTo>
                  <a:lnTo>
                    <a:pt x="2397" y="1308"/>
                  </a:lnTo>
                  <a:lnTo>
                    <a:pt x="2445" y="1365"/>
                  </a:lnTo>
                  <a:lnTo>
                    <a:pt x="2488" y="1423"/>
                  </a:lnTo>
                  <a:lnTo>
                    <a:pt x="2529" y="1479"/>
                  </a:lnTo>
                  <a:lnTo>
                    <a:pt x="2565" y="1534"/>
                  </a:lnTo>
                  <a:lnTo>
                    <a:pt x="2600" y="1587"/>
                  </a:lnTo>
                  <a:lnTo>
                    <a:pt x="2600" y="1587"/>
                  </a:lnTo>
                  <a:lnTo>
                    <a:pt x="2570" y="1555"/>
                  </a:lnTo>
                  <a:lnTo>
                    <a:pt x="2535" y="1522"/>
                  </a:lnTo>
                  <a:lnTo>
                    <a:pt x="2497" y="1487"/>
                  </a:lnTo>
                  <a:lnTo>
                    <a:pt x="2455" y="1451"/>
                  </a:lnTo>
                  <a:lnTo>
                    <a:pt x="2408" y="1413"/>
                  </a:lnTo>
                  <a:lnTo>
                    <a:pt x="2359" y="1375"/>
                  </a:lnTo>
                  <a:lnTo>
                    <a:pt x="2304" y="1336"/>
                  </a:lnTo>
                  <a:lnTo>
                    <a:pt x="2247" y="1294"/>
                  </a:lnTo>
                  <a:lnTo>
                    <a:pt x="2185" y="1255"/>
                  </a:lnTo>
                  <a:lnTo>
                    <a:pt x="2119" y="1215"/>
                  </a:lnTo>
                  <a:lnTo>
                    <a:pt x="2052" y="1174"/>
                  </a:lnTo>
                  <a:lnTo>
                    <a:pt x="1981" y="1134"/>
                  </a:lnTo>
                  <a:lnTo>
                    <a:pt x="1905" y="1096"/>
                  </a:lnTo>
                  <a:lnTo>
                    <a:pt x="1827" y="1058"/>
                  </a:lnTo>
                  <a:lnTo>
                    <a:pt x="1746" y="1020"/>
                  </a:lnTo>
                  <a:lnTo>
                    <a:pt x="1662" y="986"/>
                  </a:lnTo>
                  <a:lnTo>
                    <a:pt x="1576" y="953"/>
                  </a:lnTo>
                  <a:lnTo>
                    <a:pt x="1486" y="921"/>
                  </a:lnTo>
                  <a:lnTo>
                    <a:pt x="1393" y="891"/>
                  </a:lnTo>
                  <a:lnTo>
                    <a:pt x="1299" y="865"/>
                  </a:lnTo>
                  <a:lnTo>
                    <a:pt x="1202" y="840"/>
                  </a:lnTo>
                  <a:lnTo>
                    <a:pt x="1103" y="819"/>
                  </a:lnTo>
                  <a:lnTo>
                    <a:pt x="1000" y="801"/>
                  </a:lnTo>
                  <a:lnTo>
                    <a:pt x="896" y="787"/>
                  </a:lnTo>
                  <a:lnTo>
                    <a:pt x="843" y="781"/>
                  </a:lnTo>
                  <a:lnTo>
                    <a:pt x="791" y="776"/>
                  </a:lnTo>
                  <a:lnTo>
                    <a:pt x="738" y="773"/>
                  </a:lnTo>
                  <a:lnTo>
                    <a:pt x="683" y="769"/>
                  </a:lnTo>
                  <a:lnTo>
                    <a:pt x="629" y="768"/>
                  </a:lnTo>
                  <a:lnTo>
                    <a:pt x="573" y="768"/>
                  </a:lnTo>
                  <a:lnTo>
                    <a:pt x="518" y="768"/>
                  </a:lnTo>
                  <a:lnTo>
                    <a:pt x="462" y="769"/>
                  </a:lnTo>
                  <a:lnTo>
                    <a:pt x="406" y="773"/>
                  </a:lnTo>
                  <a:lnTo>
                    <a:pt x="348" y="776"/>
                  </a:lnTo>
                  <a:lnTo>
                    <a:pt x="292" y="781"/>
                  </a:lnTo>
                  <a:lnTo>
                    <a:pt x="234" y="787"/>
                  </a:lnTo>
                  <a:lnTo>
                    <a:pt x="177" y="796"/>
                  </a:lnTo>
                  <a:lnTo>
                    <a:pt x="117" y="806"/>
                  </a:lnTo>
                  <a:lnTo>
                    <a:pt x="59" y="816"/>
                  </a:lnTo>
                  <a:lnTo>
                    <a:pt x="0" y="8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8"/>
            <p:cNvSpPr>
              <a:spLocks/>
            </p:cNvSpPr>
            <p:nvPr userDrawn="1"/>
          </p:nvSpPr>
          <p:spPr bwMode="auto">
            <a:xfrm>
              <a:off x="0" y="4980432"/>
              <a:ext cx="3184026" cy="6519672"/>
            </a:xfrm>
            <a:custGeom>
              <a:avLst/>
              <a:gdLst/>
              <a:ahLst/>
              <a:cxnLst>
                <a:cxn ang="0">
                  <a:pos x="0" y="776"/>
                </a:cxn>
                <a:cxn ang="0">
                  <a:pos x="0" y="776"/>
                </a:cxn>
                <a:cxn ang="0">
                  <a:pos x="38" y="703"/>
                </a:cxn>
                <a:cxn ang="0">
                  <a:pos x="78" y="634"/>
                </a:cxn>
                <a:cxn ang="0">
                  <a:pos x="119" y="566"/>
                </a:cxn>
                <a:cxn ang="0">
                  <a:pos x="162" y="502"/>
                </a:cxn>
                <a:cxn ang="0">
                  <a:pos x="208" y="441"/>
                </a:cxn>
                <a:cxn ang="0">
                  <a:pos x="256" y="381"/>
                </a:cxn>
                <a:cxn ang="0">
                  <a:pos x="305" y="327"/>
                </a:cxn>
                <a:cxn ang="0">
                  <a:pos x="330" y="300"/>
                </a:cxn>
                <a:cxn ang="0">
                  <a:pos x="357" y="274"/>
                </a:cxn>
                <a:cxn ang="0">
                  <a:pos x="385" y="249"/>
                </a:cxn>
                <a:cxn ang="0">
                  <a:pos x="411" y="226"/>
                </a:cxn>
                <a:cxn ang="0">
                  <a:pos x="439" y="203"/>
                </a:cxn>
                <a:cxn ang="0">
                  <a:pos x="469" y="182"/>
                </a:cxn>
                <a:cxn ang="0">
                  <a:pos x="497" y="160"/>
                </a:cxn>
                <a:cxn ang="0">
                  <a:pos x="527" y="140"/>
                </a:cxn>
                <a:cxn ang="0">
                  <a:pos x="558" y="122"/>
                </a:cxn>
                <a:cxn ang="0">
                  <a:pos x="588" y="104"/>
                </a:cxn>
                <a:cxn ang="0">
                  <a:pos x="619" y="87"/>
                </a:cxn>
                <a:cxn ang="0">
                  <a:pos x="652" y="71"/>
                </a:cxn>
                <a:cxn ang="0">
                  <a:pos x="685" y="56"/>
                </a:cxn>
                <a:cxn ang="0">
                  <a:pos x="718" y="43"/>
                </a:cxn>
                <a:cxn ang="0">
                  <a:pos x="751" y="31"/>
                </a:cxn>
                <a:cxn ang="0">
                  <a:pos x="786" y="20"/>
                </a:cxn>
                <a:cxn ang="0">
                  <a:pos x="822" y="10"/>
                </a:cxn>
                <a:cxn ang="0">
                  <a:pos x="857" y="0"/>
                </a:cxn>
                <a:cxn ang="0">
                  <a:pos x="857" y="0"/>
                </a:cxn>
                <a:cxn ang="0">
                  <a:pos x="806" y="46"/>
                </a:cxn>
                <a:cxn ang="0">
                  <a:pos x="754" y="94"/>
                </a:cxn>
                <a:cxn ang="0">
                  <a:pos x="706" y="144"/>
                </a:cxn>
                <a:cxn ang="0">
                  <a:pos x="660" y="196"/>
                </a:cxn>
                <a:cxn ang="0">
                  <a:pos x="617" y="249"/>
                </a:cxn>
                <a:cxn ang="0">
                  <a:pos x="576" y="304"/>
                </a:cxn>
                <a:cxn ang="0">
                  <a:pos x="536" y="362"/>
                </a:cxn>
                <a:cxn ang="0">
                  <a:pos x="498" y="419"/>
                </a:cxn>
                <a:cxn ang="0">
                  <a:pos x="462" y="479"/>
                </a:cxn>
                <a:cxn ang="0">
                  <a:pos x="429" y="538"/>
                </a:cxn>
                <a:cxn ang="0">
                  <a:pos x="398" y="601"/>
                </a:cxn>
                <a:cxn ang="0">
                  <a:pos x="368" y="664"/>
                </a:cxn>
                <a:cxn ang="0">
                  <a:pos x="340" y="728"/>
                </a:cxn>
                <a:cxn ang="0">
                  <a:pos x="315" y="792"/>
                </a:cxn>
                <a:cxn ang="0">
                  <a:pos x="291" y="858"/>
                </a:cxn>
                <a:cxn ang="0">
                  <a:pos x="269" y="925"/>
                </a:cxn>
                <a:cxn ang="0">
                  <a:pos x="249" y="992"/>
                </a:cxn>
                <a:cxn ang="0">
                  <a:pos x="229" y="1060"/>
                </a:cxn>
                <a:cxn ang="0">
                  <a:pos x="213" y="1128"/>
                </a:cxn>
                <a:cxn ang="0">
                  <a:pos x="198" y="1197"/>
                </a:cxn>
                <a:cxn ang="0">
                  <a:pos x="185" y="1266"/>
                </a:cxn>
                <a:cxn ang="0">
                  <a:pos x="173" y="1336"/>
                </a:cxn>
                <a:cxn ang="0">
                  <a:pos x="162" y="1405"/>
                </a:cxn>
                <a:cxn ang="0">
                  <a:pos x="154" y="1474"/>
                </a:cxn>
                <a:cxn ang="0">
                  <a:pos x="147" y="1544"/>
                </a:cxn>
                <a:cxn ang="0">
                  <a:pos x="140" y="1613"/>
                </a:cxn>
                <a:cxn ang="0">
                  <a:pos x="137" y="1682"/>
                </a:cxn>
                <a:cxn ang="0">
                  <a:pos x="134" y="1752"/>
                </a:cxn>
                <a:cxn ang="0">
                  <a:pos x="132" y="1821"/>
                </a:cxn>
                <a:cxn ang="0">
                  <a:pos x="132" y="1889"/>
                </a:cxn>
                <a:cxn ang="0">
                  <a:pos x="134" y="1956"/>
                </a:cxn>
                <a:cxn ang="0">
                  <a:pos x="135" y="2024"/>
                </a:cxn>
                <a:cxn ang="0">
                  <a:pos x="0" y="2024"/>
                </a:cxn>
                <a:cxn ang="0">
                  <a:pos x="0" y="776"/>
                </a:cxn>
                <a:cxn ang="0">
                  <a:pos x="0" y="776"/>
                </a:cxn>
              </a:cxnLst>
              <a:rect l="0" t="0" r="r" b="b"/>
              <a:pathLst>
                <a:path w="857" h="2024">
                  <a:moveTo>
                    <a:pt x="0" y="776"/>
                  </a:moveTo>
                  <a:lnTo>
                    <a:pt x="0" y="776"/>
                  </a:lnTo>
                  <a:lnTo>
                    <a:pt x="38" y="703"/>
                  </a:lnTo>
                  <a:lnTo>
                    <a:pt x="78" y="634"/>
                  </a:lnTo>
                  <a:lnTo>
                    <a:pt x="119" y="566"/>
                  </a:lnTo>
                  <a:lnTo>
                    <a:pt x="162" y="502"/>
                  </a:lnTo>
                  <a:lnTo>
                    <a:pt x="208" y="441"/>
                  </a:lnTo>
                  <a:lnTo>
                    <a:pt x="256" y="381"/>
                  </a:lnTo>
                  <a:lnTo>
                    <a:pt x="305" y="327"/>
                  </a:lnTo>
                  <a:lnTo>
                    <a:pt x="330" y="300"/>
                  </a:lnTo>
                  <a:lnTo>
                    <a:pt x="357" y="274"/>
                  </a:lnTo>
                  <a:lnTo>
                    <a:pt x="385" y="249"/>
                  </a:lnTo>
                  <a:lnTo>
                    <a:pt x="411" y="226"/>
                  </a:lnTo>
                  <a:lnTo>
                    <a:pt x="439" y="203"/>
                  </a:lnTo>
                  <a:lnTo>
                    <a:pt x="469" y="182"/>
                  </a:lnTo>
                  <a:lnTo>
                    <a:pt x="497" y="160"/>
                  </a:lnTo>
                  <a:lnTo>
                    <a:pt x="527" y="140"/>
                  </a:lnTo>
                  <a:lnTo>
                    <a:pt x="558" y="122"/>
                  </a:lnTo>
                  <a:lnTo>
                    <a:pt x="588" y="104"/>
                  </a:lnTo>
                  <a:lnTo>
                    <a:pt x="619" y="87"/>
                  </a:lnTo>
                  <a:lnTo>
                    <a:pt x="652" y="71"/>
                  </a:lnTo>
                  <a:lnTo>
                    <a:pt x="685" y="56"/>
                  </a:lnTo>
                  <a:lnTo>
                    <a:pt x="718" y="43"/>
                  </a:lnTo>
                  <a:lnTo>
                    <a:pt x="751" y="31"/>
                  </a:lnTo>
                  <a:lnTo>
                    <a:pt x="786" y="20"/>
                  </a:lnTo>
                  <a:lnTo>
                    <a:pt x="822" y="10"/>
                  </a:lnTo>
                  <a:lnTo>
                    <a:pt x="857" y="0"/>
                  </a:lnTo>
                  <a:lnTo>
                    <a:pt x="857" y="0"/>
                  </a:lnTo>
                  <a:lnTo>
                    <a:pt x="806" y="46"/>
                  </a:lnTo>
                  <a:lnTo>
                    <a:pt x="754" y="94"/>
                  </a:lnTo>
                  <a:lnTo>
                    <a:pt x="706" y="144"/>
                  </a:lnTo>
                  <a:lnTo>
                    <a:pt x="660" y="196"/>
                  </a:lnTo>
                  <a:lnTo>
                    <a:pt x="617" y="249"/>
                  </a:lnTo>
                  <a:lnTo>
                    <a:pt x="576" y="304"/>
                  </a:lnTo>
                  <a:lnTo>
                    <a:pt x="536" y="362"/>
                  </a:lnTo>
                  <a:lnTo>
                    <a:pt x="498" y="419"/>
                  </a:lnTo>
                  <a:lnTo>
                    <a:pt x="462" y="479"/>
                  </a:lnTo>
                  <a:lnTo>
                    <a:pt x="429" y="538"/>
                  </a:lnTo>
                  <a:lnTo>
                    <a:pt x="398" y="601"/>
                  </a:lnTo>
                  <a:lnTo>
                    <a:pt x="368" y="664"/>
                  </a:lnTo>
                  <a:lnTo>
                    <a:pt x="340" y="728"/>
                  </a:lnTo>
                  <a:lnTo>
                    <a:pt x="315" y="792"/>
                  </a:lnTo>
                  <a:lnTo>
                    <a:pt x="291" y="858"/>
                  </a:lnTo>
                  <a:lnTo>
                    <a:pt x="269" y="925"/>
                  </a:lnTo>
                  <a:lnTo>
                    <a:pt x="249" y="992"/>
                  </a:lnTo>
                  <a:lnTo>
                    <a:pt x="229" y="1060"/>
                  </a:lnTo>
                  <a:lnTo>
                    <a:pt x="213" y="1128"/>
                  </a:lnTo>
                  <a:lnTo>
                    <a:pt x="198" y="1197"/>
                  </a:lnTo>
                  <a:lnTo>
                    <a:pt x="185" y="1266"/>
                  </a:lnTo>
                  <a:lnTo>
                    <a:pt x="173" y="1336"/>
                  </a:lnTo>
                  <a:lnTo>
                    <a:pt x="162" y="1405"/>
                  </a:lnTo>
                  <a:lnTo>
                    <a:pt x="154" y="1474"/>
                  </a:lnTo>
                  <a:lnTo>
                    <a:pt x="147" y="1544"/>
                  </a:lnTo>
                  <a:lnTo>
                    <a:pt x="140" y="1613"/>
                  </a:lnTo>
                  <a:lnTo>
                    <a:pt x="137" y="1682"/>
                  </a:lnTo>
                  <a:lnTo>
                    <a:pt x="134" y="1752"/>
                  </a:lnTo>
                  <a:lnTo>
                    <a:pt x="132" y="1821"/>
                  </a:lnTo>
                  <a:lnTo>
                    <a:pt x="132" y="1889"/>
                  </a:lnTo>
                  <a:lnTo>
                    <a:pt x="134" y="1956"/>
                  </a:lnTo>
                  <a:lnTo>
                    <a:pt x="135" y="2024"/>
                  </a:lnTo>
                  <a:lnTo>
                    <a:pt x="0" y="2024"/>
                  </a:lnTo>
                  <a:lnTo>
                    <a:pt x="0" y="776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9"/>
            <p:cNvSpPr>
              <a:spLocks/>
            </p:cNvSpPr>
            <p:nvPr userDrawn="1"/>
          </p:nvSpPr>
          <p:spPr bwMode="auto">
            <a:xfrm>
              <a:off x="0" y="3371787"/>
              <a:ext cx="2895599" cy="2154237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165" y="69"/>
                </a:cxn>
                <a:cxn ang="0">
                  <a:pos x="327" y="33"/>
                </a:cxn>
                <a:cxn ang="0">
                  <a:pos x="487" y="11"/>
                </a:cxn>
                <a:cxn ang="0">
                  <a:pos x="645" y="1"/>
                </a:cxn>
                <a:cxn ang="0">
                  <a:pos x="797" y="1"/>
                </a:cxn>
                <a:cxn ang="0">
                  <a:pos x="946" y="13"/>
                </a:cxn>
                <a:cxn ang="0">
                  <a:pos x="1088" y="33"/>
                </a:cxn>
                <a:cxn ang="0">
                  <a:pos x="1225" y="62"/>
                </a:cxn>
                <a:cxn ang="0">
                  <a:pos x="1352" y="97"/>
                </a:cxn>
                <a:cxn ang="0">
                  <a:pos x="1472" y="138"/>
                </a:cxn>
                <a:cxn ang="0">
                  <a:pos x="1585" y="184"/>
                </a:cxn>
                <a:cxn ang="0">
                  <a:pos x="1685" y="236"/>
                </a:cxn>
                <a:cxn ang="0">
                  <a:pos x="1776" y="288"/>
                </a:cxn>
                <a:cxn ang="0">
                  <a:pos x="1854" y="343"/>
                </a:cxn>
                <a:cxn ang="0">
                  <a:pos x="1921" y="399"/>
                </a:cxn>
                <a:cxn ang="0">
                  <a:pos x="1974" y="455"/>
                </a:cxn>
                <a:cxn ang="0">
                  <a:pos x="1920" y="434"/>
                </a:cxn>
                <a:cxn ang="0">
                  <a:pos x="1804" y="394"/>
                </a:cxn>
                <a:cxn ang="0">
                  <a:pos x="1680" y="361"/>
                </a:cxn>
                <a:cxn ang="0">
                  <a:pos x="1548" y="338"/>
                </a:cxn>
                <a:cxn ang="0">
                  <a:pos x="1413" y="323"/>
                </a:cxn>
                <a:cxn ang="0">
                  <a:pos x="1273" y="321"/>
                </a:cxn>
                <a:cxn ang="0">
                  <a:pos x="1132" y="331"/>
                </a:cxn>
                <a:cxn ang="0">
                  <a:pos x="990" y="356"/>
                </a:cxn>
                <a:cxn ang="0">
                  <a:pos x="919" y="374"/>
                </a:cxn>
                <a:cxn ang="0">
                  <a:pos x="850" y="396"/>
                </a:cxn>
                <a:cxn ang="0">
                  <a:pos x="781" y="424"/>
                </a:cxn>
                <a:cxn ang="0">
                  <a:pos x="711" y="455"/>
                </a:cxn>
                <a:cxn ang="0">
                  <a:pos x="645" y="490"/>
                </a:cxn>
                <a:cxn ang="0">
                  <a:pos x="579" y="531"/>
                </a:cxn>
                <a:cxn ang="0">
                  <a:pos x="515" y="577"/>
                </a:cxn>
                <a:cxn ang="0">
                  <a:pos x="452" y="629"/>
                </a:cxn>
                <a:cxn ang="0">
                  <a:pos x="391" y="685"/>
                </a:cxn>
                <a:cxn ang="0">
                  <a:pos x="333" y="747"/>
                </a:cxn>
                <a:cxn ang="0">
                  <a:pos x="277" y="815"/>
                </a:cxn>
                <a:cxn ang="0">
                  <a:pos x="223" y="889"/>
                </a:cxn>
                <a:cxn ang="0">
                  <a:pos x="172" y="970"/>
                </a:cxn>
                <a:cxn ang="0">
                  <a:pos x="124" y="1056"/>
                </a:cxn>
                <a:cxn ang="0">
                  <a:pos x="79" y="1150"/>
                </a:cxn>
                <a:cxn ang="0">
                  <a:pos x="38" y="1249"/>
                </a:cxn>
                <a:cxn ang="0">
                  <a:pos x="0" y="1357"/>
                </a:cxn>
                <a:cxn ang="0">
                  <a:pos x="0" y="118"/>
                </a:cxn>
              </a:cxnLst>
              <a:rect l="0" t="0" r="r" b="b"/>
              <a:pathLst>
                <a:path w="1974" h="1357">
                  <a:moveTo>
                    <a:pt x="0" y="118"/>
                  </a:moveTo>
                  <a:lnTo>
                    <a:pt x="0" y="118"/>
                  </a:lnTo>
                  <a:lnTo>
                    <a:pt x="83" y="92"/>
                  </a:lnTo>
                  <a:lnTo>
                    <a:pt x="165" y="69"/>
                  </a:lnTo>
                  <a:lnTo>
                    <a:pt x="246" y="49"/>
                  </a:lnTo>
                  <a:lnTo>
                    <a:pt x="327" y="33"/>
                  </a:lnTo>
                  <a:lnTo>
                    <a:pt x="408" y="21"/>
                  </a:lnTo>
                  <a:lnTo>
                    <a:pt x="487" y="11"/>
                  </a:lnTo>
                  <a:lnTo>
                    <a:pt x="566" y="5"/>
                  </a:lnTo>
                  <a:lnTo>
                    <a:pt x="645" y="1"/>
                  </a:lnTo>
                  <a:lnTo>
                    <a:pt x="721" y="0"/>
                  </a:lnTo>
                  <a:lnTo>
                    <a:pt x="797" y="1"/>
                  </a:lnTo>
                  <a:lnTo>
                    <a:pt x="873" y="6"/>
                  </a:lnTo>
                  <a:lnTo>
                    <a:pt x="946" y="13"/>
                  </a:lnTo>
                  <a:lnTo>
                    <a:pt x="1018" y="23"/>
                  </a:lnTo>
                  <a:lnTo>
                    <a:pt x="1088" y="33"/>
                  </a:lnTo>
                  <a:lnTo>
                    <a:pt x="1157" y="47"/>
                  </a:lnTo>
                  <a:lnTo>
                    <a:pt x="1225" y="62"/>
                  </a:lnTo>
                  <a:lnTo>
                    <a:pt x="1289" y="79"/>
                  </a:lnTo>
                  <a:lnTo>
                    <a:pt x="1352" y="97"/>
                  </a:lnTo>
                  <a:lnTo>
                    <a:pt x="1413" y="117"/>
                  </a:lnTo>
                  <a:lnTo>
                    <a:pt x="1472" y="138"/>
                  </a:lnTo>
                  <a:lnTo>
                    <a:pt x="1530" y="161"/>
                  </a:lnTo>
                  <a:lnTo>
                    <a:pt x="1585" y="184"/>
                  </a:lnTo>
                  <a:lnTo>
                    <a:pt x="1636" y="209"/>
                  </a:lnTo>
                  <a:lnTo>
                    <a:pt x="1685" y="236"/>
                  </a:lnTo>
                  <a:lnTo>
                    <a:pt x="1732" y="262"/>
                  </a:lnTo>
                  <a:lnTo>
                    <a:pt x="1776" y="288"/>
                  </a:lnTo>
                  <a:lnTo>
                    <a:pt x="1816" y="315"/>
                  </a:lnTo>
                  <a:lnTo>
                    <a:pt x="1854" y="343"/>
                  </a:lnTo>
                  <a:lnTo>
                    <a:pt x="1888" y="371"/>
                  </a:lnTo>
                  <a:lnTo>
                    <a:pt x="1921" y="399"/>
                  </a:lnTo>
                  <a:lnTo>
                    <a:pt x="1949" y="427"/>
                  </a:lnTo>
                  <a:lnTo>
                    <a:pt x="1974" y="455"/>
                  </a:lnTo>
                  <a:lnTo>
                    <a:pt x="1974" y="455"/>
                  </a:lnTo>
                  <a:lnTo>
                    <a:pt x="1920" y="434"/>
                  </a:lnTo>
                  <a:lnTo>
                    <a:pt x="1864" y="412"/>
                  </a:lnTo>
                  <a:lnTo>
                    <a:pt x="1804" y="394"/>
                  </a:lnTo>
                  <a:lnTo>
                    <a:pt x="1743" y="376"/>
                  </a:lnTo>
                  <a:lnTo>
                    <a:pt x="1680" y="361"/>
                  </a:lnTo>
                  <a:lnTo>
                    <a:pt x="1614" y="348"/>
                  </a:lnTo>
                  <a:lnTo>
                    <a:pt x="1548" y="338"/>
                  </a:lnTo>
                  <a:lnTo>
                    <a:pt x="1481" y="330"/>
                  </a:lnTo>
                  <a:lnTo>
                    <a:pt x="1413" y="323"/>
                  </a:lnTo>
                  <a:lnTo>
                    <a:pt x="1344" y="320"/>
                  </a:lnTo>
                  <a:lnTo>
                    <a:pt x="1273" y="321"/>
                  </a:lnTo>
                  <a:lnTo>
                    <a:pt x="1203" y="325"/>
                  </a:lnTo>
                  <a:lnTo>
                    <a:pt x="1132" y="331"/>
                  </a:lnTo>
                  <a:lnTo>
                    <a:pt x="1061" y="341"/>
                  </a:lnTo>
                  <a:lnTo>
                    <a:pt x="990" y="356"/>
                  </a:lnTo>
                  <a:lnTo>
                    <a:pt x="954" y="364"/>
                  </a:lnTo>
                  <a:lnTo>
                    <a:pt x="919" y="374"/>
                  </a:lnTo>
                  <a:lnTo>
                    <a:pt x="885" y="384"/>
                  </a:lnTo>
                  <a:lnTo>
                    <a:pt x="850" y="396"/>
                  </a:lnTo>
                  <a:lnTo>
                    <a:pt x="815" y="409"/>
                  </a:lnTo>
                  <a:lnTo>
                    <a:pt x="781" y="424"/>
                  </a:lnTo>
                  <a:lnTo>
                    <a:pt x="746" y="439"/>
                  </a:lnTo>
                  <a:lnTo>
                    <a:pt x="711" y="455"/>
                  </a:lnTo>
                  <a:lnTo>
                    <a:pt x="678" y="472"/>
                  </a:lnTo>
                  <a:lnTo>
                    <a:pt x="645" y="490"/>
                  </a:lnTo>
                  <a:lnTo>
                    <a:pt x="612" y="510"/>
                  </a:lnTo>
                  <a:lnTo>
                    <a:pt x="579" y="531"/>
                  </a:lnTo>
                  <a:lnTo>
                    <a:pt x="546" y="554"/>
                  </a:lnTo>
                  <a:lnTo>
                    <a:pt x="515" y="577"/>
                  </a:lnTo>
                  <a:lnTo>
                    <a:pt x="484" y="602"/>
                  </a:lnTo>
                  <a:lnTo>
                    <a:pt x="452" y="629"/>
                  </a:lnTo>
                  <a:lnTo>
                    <a:pt x="421" y="657"/>
                  </a:lnTo>
                  <a:lnTo>
                    <a:pt x="391" y="685"/>
                  </a:lnTo>
                  <a:lnTo>
                    <a:pt x="361" y="716"/>
                  </a:lnTo>
                  <a:lnTo>
                    <a:pt x="333" y="747"/>
                  </a:lnTo>
                  <a:lnTo>
                    <a:pt x="304" y="780"/>
                  </a:lnTo>
                  <a:lnTo>
                    <a:pt x="277" y="815"/>
                  </a:lnTo>
                  <a:lnTo>
                    <a:pt x="249" y="851"/>
                  </a:lnTo>
                  <a:lnTo>
                    <a:pt x="223" y="889"/>
                  </a:lnTo>
                  <a:lnTo>
                    <a:pt x="198" y="929"/>
                  </a:lnTo>
                  <a:lnTo>
                    <a:pt x="172" y="970"/>
                  </a:lnTo>
                  <a:lnTo>
                    <a:pt x="149" y="1012"/>
                  </a:lnTo>
                  <a:lnTo>
                    <a:pt x="124" y="1056"/>
                  </a:lnTo>
                  <a:lnTo>
                    <a:pt x="101" y="1102"/>
                  </a:lnTo>
                  <a:lnTo>
                    <a:pt x="79" y="1150"/>
                  </a:lnTo>
                  <a:lnTo>
                    <a:pt x="58" y="1198"/>
                  </a:lnTo>
                  <a:lnTo>
                    <a:pt x="38" y="1249"/>
                  </a:lnTo>
                  <a:lnTo>
                    <a:pt x="18" y="1302"/>
                  </a:lnTo>
                  <a:lnTo>
                    <a:pt x="0" y="1357"/>
                  </a:lnTo>
                  <a:lnTo>
                    <a:pt x="0" y="118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0"/>
            <p:cNvSpPr>
              <a:spLocks/>
            </p:cNvSpPr>
            <p:nvPr userDrawn="1"/>
          </p:nvSpPr>
          <p:spPr bwMode="auto">
            <a:xfrm>
              <a:off x="1502664" y="5586916"/>
              <a:ext cx="6519672" cy="5913188"/>
            </a:xfrm>
            <a:custGeom>
              <a:avLst/>
              <a:gdLst/>
              <a:ahLst/>
              <a:cxnLst>
                <a:cxn ang="0">
                  <a:pos x="1377" y="130"/>
                </a:cxn>
                <a:cxn ang="0">
                  <a:pos x="1299" y="89"/>
                </a:cxn>
                <a:cxn ang="0">
                  <a:pos x="1220" y="56"/>
                </a:cxn>
                <a:cxn ang="0">
                  <a:pos x="1137" y="30"/>
                </a:cxn>
                <a:cxn ang="0">
                  <a:pos x="1052" y="11"/>
                </a:cxn>
                <a:cxn ang="0">
                  <a:pos x="966" y="2"/>
                </a:cxn>
                <a:cxn ang="0">
                  <a:pos x="880" y="0"/>
                </a:cxn>
                <a:cxn ang="0">
                  <a:pos x="794" y="5"/>
                </a:cxn>
                <a:cxn ang="0">
                  <a:pos x="708" y="18"/>
                </a:cxn>
                <a:cxn ang="0">
                  <a:pos x="624" y="40"/>
                </a:cxn>
                <a:cxn ang="0">
                  <a:pos x="543" y="69"/>
                </a:cxn>
                <a:cxn ang="0">
                  <a:pos x="466" y="107"/>
                </a:cxn>
                <a:cxn ang="0">
                  <a:pos x="391" y="155"/>
                </a:cxn>
                <a:cxn ang="0">
                  <a:pos x="322" y="210"/>
                </a:cxn>
                <a:cxn ang="0">
                  <a:pos x="258" y="272"/>
                </a:cxn>
                <a:cxn ang="0">
                  <a:pos x="200" y="345"/>
                </a:cxn>
                <a:cxn ang="0">
                  <a:pos x="149" y="426"/>
                </a:cxn>
                <a:cxn ang="0">
                  <a:pos x="124" y="472"/>
                </a:cxn>
                <a:cxn ang="0">
                  <a:pos x="83" y="568"/>
                </a:cxn>
                <a:cxn ang="0">
                  <a:pos x="48" y="667"/>
                </a:cxn>
                <a:cxn ang="0">
                  <a:pos x="23" y="769"/>
                </a:cxn>
                <a:cxn ang="0">
                  <a:pos x="7" y="875"/>
                </a:cxn>
                <a:cxn ang="0">
                  <a:pos x="0" y="982"/>
                </a:cxn>
                <a:cxn ang="0">
                  <a:pos x="2" y="1090"/>
                </a:cxn>
                <a:cxn ang="0">
                  <a:pos x="12" y="1200"/>
                </a:cxn>
                <a:cxn ang="0">
                  <a:pos x="31" y="1311"/>
                </a:cxn>
                <a:cxn ang="0">
                  <a:pos x="61" y="1420"/>
                </a:cxn>
                <a:cxn ang="0">
                  <a:pos x="101" y="1529"/>
                </a:cxn>
                <a:cxn ang="0">
                  <a:pos x="149" y="1636"/>
                </a:cxn>
                <a:cxn ang="0">
                  <a:pos x="206" y="1742"/>
                </a:cxn>
                <a:cxn ang="0">
                  <a:pos x="274" y="1844"/>
                </a:cxn>
                <a:cxn ang="0">
                  <a:pos x="353" y="1943"/>
                </a:cxn>
                <a:cxn ang="0">
                  <a:pos x="441" y="2039"/>
                </a:cxn>
                <a:cxn ang="0">
                  <a:pos x="2552" y="2085"/>
                </a:cxn>
                <a:cxn ang="0">
                  <a:pos x="2526" y="2070"/>
                </a:cxn>
                <a:cxn ang="0">
                  <a:pos x="2336" y="1955"/>
                </a:cxn>
                <a:cxn ang="0">
                  <a:pos x="2192" y="1860"/>
                </a:cxn>
                <a:cxn ang="0">
                  <a:pos x="2025" y="1748"/>
                </a:cxn>
                <a:cxn ang="0">
                  <a:pos x="1849" y="1619"/>
                </a:cxn>
                <a:cxn ang="0">
                  <a:pos x="1667" y="1477"/>
                </a:cxn>
                <a:cxn ang="0">
                  <a:pos x="1492" y="1326"/>
                </a:cxn>
                <a:cxn ang="0">
                  <a:pos x="1410" y="1246"/>
                </a:cxn>
                <a:cxn ang="0">
                  <a:pos x="1332" y="1167"/>
                </a:cxn>
                <a:cxn ang="0">
                  <a:pos x="1261" y="1086"/>
                </a:cxn>
                <a:cxn ang="0">
                  <a:pos x="1195" y="1004"/>
                </a:cxn>
                <a:cxn ang="0">
                  <a:pos x="1139" y="923"/>
                </a:cxn>
                <a:cxn ang="0">
                  <a:pos x="1091" y="840"/>
                </a:cxn>
                <a:cxn ang="0">
                  <a:pos x="1055" y="761"/>
                </a:cxn>
                <a:cxn ang="0">
                  <a:pos x="1030" y="680"/>
                </a:cxn>
                <a:cxn ang="0">
                  <a:pos x="1017" y="602"/>
                </a:cxn>
                <a:cxn ang="0">
                  <a:pos x="1019" y="527"/>
                </a:cxn>
                <a:cxn ang="0">
                  <a:pos x="1028" y="470"/>
                </a:cxn>
                <a:cxn ang="0">
                  <a:pos x="1040" y="434"/>
                </a:cxn>
                <a:cxn ang="0">
                  <a:pos x="1057" y="398"/>
                </a:cxn>
                <a:cxn ang="0">
                  <a:pos x="1076" y="363"/>
                </a:cxn>
                <a:cxn ang="0">
                  <a:pos x="1101" y="330"/>
                </a:cxn>
                <a:cxn ang="0">
                  <a:pos x="1131" y="295"/>
                </a:cxn>
                <a:cxn ang="0">
                  <a:pos x="1182" y="248"/>
                </a:cxn>
                <a:cxn ang="0">
                  <a:pos x="1269" y="186"/>
                </a:cxn>
                <a:cxn ang="0">
                  <a:pos x="1377" y="130"/>
                </a:cxn>
              </a:cxnLst>
              <a:rect l="0" t="0" r="r" b="b"/>
              <a:pathLst>
                <a:path w="2552" h="2085">
                  <a:moveTo>
                    <a:pt x="1377" y="130"/>
                  </a:moveTo>
                  <a:lnTo>
                    <a:pt x="1377" y="130"/>
                  </a:lnTo>
                  <a:lnTo>
                    <a:pt x="1339" y="109"/>
                  </a:lnTo>
                  <a:lnTo>
                    <a:pt x="1299" y="89"/>
                  </a:lnTo>
                  <a:lnTo>
                    <a:pt x="1260" y="73"/>
                  </a:lnTo>
                  <a:lnTo>
                    <a:pt x="1220" y="56"/>
                  </a:lnTo>
                  <a:lnTo>
                    <a:pt x="1179" y="43"/>
                  </a:lnTo>
                  <a:lnTo>
                    <a:pt x="1137" y="30"/>
                  </a:lnTo>
                  <a:lnTo>
                    <a:pt x="1094" y="20"/>
                  </a:lnTo>
                  <a:lnTo>
                    <a:pt x="1052" y="11"/>
                  </a:lnTo>
                  <a:lnTo>
                    <a:pt x="1009" y="7"/>
                  </a:lnTo>
                  <a:lnTo>
                    <a:pt x="966" y="2"/>
                  </a:lnTo>
                  <a:lnTo>
                    <a:pt x="923" y="0"/>
                  </a:lnTo>
                  <a:lnTo>
                    <a:pt x="880" y="0"/>
                  </a:lnTo>
                  <a:lnTo>
                    <a:pt x="837" y="2"/>
                  </a:lnTo>
                  <a:lnTo>
                    <a:pt x="794" y="5"/>
                  </a:lnTo>
                  <a:lnTo>
                    <a:pt x="751" y="10"/>
                  </a:lnTo>
                  <a:lnTo>
                    <a:pt x="708" y="18"/>
                  </a:lnTo>
                  <a:lnTo>
                    <a:pt x="667" y="28"/>
                  </a:lnTo>
                  <a:lnTo>
                    <a:pt x="624" y="40"/>
                  </a:lnTo>
                  <a:lnTo>
                    <a:pt x="584" y="54"/>
                  </a:lnTo>
                  <a:lnTo>
                    <a:pt x="543" y="69"/>
                  </a:lnTo>
                  <a:lnTo>
                    <a:pt x="504" y="87"/>
                  </a:lnTo>
                  <a:lnTo>
                    <a:pt x="466" y="107"/>
                  </a:lnTo>
                  <a:lnTo>
                    <a:pt x="428" y="130"/>
                  </a:lnTo>
                  <a:lnTo>
                    <a:pt x="391" y="155"/>
                  </a:lnTo>
                  <a:lnTo>
                    <a:pt x="357" y="182"/>
                  </a:lnTo>
                  <a:lnTo>
                    <a:pt x="322" y="210"/>
                  </a:lnTo>
                  <a:lnTo>
                    <a:pt x="289" y="241"/>
                  </a:lnTo>
                  <a:lnTo>
                    <a:pt x="258" y="272"/>
                  </a:lnTo>
                  <a:lnTo>
                    <a:pt x="228" y="309"/>
                  </a:lnTo>
                  <a:lnTo>
                    <a:pt x="200" y="345"/>
                  </a:lnTo>
                  <a:lnTo>
                    <a:pt x="173" y="385"/>
                  </a:lnTo>
                  <a:lnTo>
                    <a:pt x="149" y="426"/>
                  </a:lnTo>
                  <a:lnTo>
                    <a:pt x="149" y="426"/>
                  </a:lnTo>
                  <a:lnTo>
                    <a:pt x="124" y="472"/>
                  </a:lnTo>
                  <a:lnTo>
                    <a:pt x="102" y="520"/>
                  </a:lnTo>
                  <a:lnTo>
                    <a:pt x="83" y="568"/>
                  </a:lnTo>
                  <a:lnTo>
                    <a:pt x="64" y="617"/>
                  </a:lnTo>
                  <a:lnTo>
                    <a:pt x="48" y="667"/>
                  </a:lnTo>
                  <a:lnTo>
                    <a:pt x="35" y="718"/>
                  </a:lnTo>
                  <a:lnTo>
                    <a:pt x="23" y="769"/>
                  </a:lnTo>
                  <a:lnTo>
                    <a:pt x="15" y="822"/>
                  </a:lnTo>
                  <a:lnTo>
                    <a:pt x="7" y="875"/>
                  </a:lnTo>
                  <a:lnTo>
                    <a:pt x="2" y="928"/>
                  </a:lnTo>
                  <a:lnTo>
                    <a:pt x="0" y="982"/>
                  </a:lnTo>
                  <a:lnTo>
                    <a:pt x="0" y="1035"/>
                  </a:lnTo>
                  <a:lnTo>
                    <a:pt x="2" y="1090"/>
                  </a:lnTo>
                  <a:lnTo>
                    <a:pt x="5" y="1146"/>
                  </a:lnTo>
                  <a:lnTo>
                    <a:pt x="12" y="1200"/>
                  </a:lnTo>
                  <a:lnTo>
                    <a:pt x="22" y="1255"/>
                  </a:lnTo>
                  <a:lnTo>
                    <a:pt x="31" y="1311"/>
                  </a:lnTo>
                  <a:lnTo>
                    <a:pt x="46" y="1365"/>
                  </a:lnTo>
                  <a:lnTo>
                    <a:pt x="61" y="1420"/>
                  </a:lnTo>
                  <a:lnTo>
                    <a:pt x="79" y="1474"/>
                  </a:lnTo>
                  <a:lnTo>
                    <a:pt x="101" y="1529"/>
                  </a:lnTo>
                  <a:lnTo>
                    <a:pt x="124" y="1583"/>
                  </a:lnTo>
                  <a:lnTo>
                    <a:pt x="149" y="1636"/>
                  </a:lnTo>
                  <a:lnTo>
                    <a:pt x="177" y="1689"/>
                  </a:lnTo>
                  <a:lnTo>
                    <a:pt x="206" y="1742"/>
                  </a:lnTo>
                  <a:lnTo>
                    <a:pt x="239" y="1793"/>
                  </a:lnTo>
                  <a:lnTo>
                    <a:pt x="274" y="1844"/>
                  </a:lnTo>
                  <a:lnTo>
                    <a:pt x="312" y="1895"/>
                  </a:lnTo>
                  <a:lnTo>
                    <a:pt x="353" y="1943"/>
                  </a:lnTo>
                  <a:lnTo>
                    <a:pt x="396" y="1993"/>
                  </a:lnTo>
                  <a:lnTo>
                    <a:pt x="441" y="2039"/>
                  </a:lnTo>
                  <a:lnTo>
                    <a:pt x="489" y="2085"/>
                  </a:lnTo>
                  <a:lnTo>
                    <a:pt x="2552" y="2085"/>
                  </a:lnTo>
                  <a:lnTo>
                    <a:pt x="2552" y="2085"/>
                  </a:lnTo>
                  <a:lnTo>
                    <a:pt x="2526" y="2070"/>
                  </a:lnTo>
                  <a:lnTo>
                    <a:pt x="2450" y="2026"/>
                  </a:lnTo>
                  <a:lnTo>
                    <a:pt x="2336" y="1955"/>
                  </a:lnTo>
                  <a:lnTo>
                    <a:pt x="2266" y="1910"/>
                  </a:lnTo>
                  <a:lnTo>
                    <a:pt x="2192" y="1860"/>
                  </a:lnTo>
                  <a:lnTo>
                    <a:pt x="2111" y="1808"/>
                  </a:lnTo>
                  <a:lnTo>
                    <a:pt x="2025" y="1748"/>
                  </a:lnTo>
                  <a:lnTo>
                    <a:pt x="1938" y="1685"/>
                  </a:lnTo>
                  <a:lnTo>
                    <a:pt x="1849" y="1619"/>
                  </a:lnTo>
                  <a:lnTo>
                    <a:pt x="1758" y="1550"/>
                  </a:lnTo>
                  <a:lnTo>
                    <a:pt x="1667" y="1477"/>
                  </a:lnTo>
                  <a:lnTo>
                    <a:pt x="1578" y="1403"/>
                  </a:lnTo>
                  <a:lnTo>
                    <a:pt x="1492" y="1326"/>
                  </a:lnTo>
                  <a:lnTo>
                    <a:pt x="1451" y="1286"/>
                  </a:lnTo>
                  <a:lnTo>
                    <a:pt x="1410" y="1246"/>
                  </a:lnTo>
                  <a:lnTo>
                    <a:pt x="1370" y="1207"/>
                  </a:lnTo>
                  <a:lnTo>
                    <a:pt x="1332" y="1167"/>
                  </a:lnTo>
                  <a:lnTo>
                    <a:pt x="1296" y="1126"/>
                  </a:lnTo>
                  <a:lnTo>
                    <a:pt x="1261" y="1086"/>
                  </a:lnTo>
                  <a:lnTo>
                    <a:pt x="1227" y="1045"/>
                  </a:lnTo>
                  <a:lnTo>
                    <a:pt x="1195" y="1004"/>
                  </a:lnTo>
                  <a:lnTo>
                    <a:pt x="1167" y="962"/>
                  </a:lnTo>
                  <a:lnTo>
                    <a:pt x="1139" y="923"/>
                  </a:lnTo>
                  <a:lnTo>
                    <a:pt x="1114" y="881"/>
                  </a:lnTo>
                  <a:lnTo>
                    <a:pt x="1091" y="840"/>
                  </a:lnTo>
                  <a:lnTo>
                    <a:pt x="1071" y="801"/>
                  </a:lnTo>
                  <a:lnTo>
                    <a:pt x="1055" y="761"/>
                  </a:lnTo>
                  <a:lnTo>
                    <a:pt x="1042" y="720"/>
                  </a:lnTo>
                  <a:lnTo>
                    <a:pt x="1030" y="680"/>
                  </a:lnTo>
                  <a:lnTo>
                    <a:pt x="1022" y="642"/>
                  </a:lnTo>
                  <a:lnTo>
                    <a:pt x="1017" y="602"/>
                  </a:lnTo>
                  <a:lnTo>
                    <a:pt x="1015" y="565"/>
                  </a:lnTo>
                  <a:lnTo>
                    <a:pt x="1019" y="527"/>
                  </a:lnTo>
                  <a:lnTo>
                    <a:pt x="1023" y="489"/>
                  </a:lnTo>
                  <a:lnTo>
                    <a:pt x="1028" y="470"/>
                  </a:lnTo>
                  <a:lnTo>
                    <a:pt x="1033" y="452"/>
                  </a:lnTo>
                  <a:lnTo>
                    <a:pt x="1040" y="434"/>
                  </a:lnTo>
                  <a:lnTo>
                    <a:pt x="1048" y="416"/>
                  </a:lnTo>
                  <a:lnTo>
                    <a:pt x="1057" y="398"/>
                  </a:lnTo>
                  <a:lnTo>
                    <a:pt x="1066" y="381"/>
                  </a:lnTo>
                  <a:lnTo>
                    <a:pt x="1076" y="363"/>
                  </a:lnTo>
                  <a:lnTo>
                    <a:pt x="1088" y="347"/>
                  </a:lnTo>
                  <a:lnTo>
                    <a:pt x="1101" y="330"/>
                  </a:lnTo>
                  <a:lnTo>
                    <a:pt x="1116" y="312"/>
                  </a:lnTo>
                  <a:lnTo>
                    <a:pt x="1131" y="295"/>
                  </a:lnTo>
                  <a:lnTo>
                    <a:pt x="1147" y="281"/>
                  </a:lnTo>
                  <a:lnTo>
                    <a:pt x="1182" y="248"/>
                  </a:lnTo>
                  <a:lnTo>
                    <a:pt x="1223" y="216"/>
                  </a:lnTo>
                  <a:lnTo>
                    <a:pt x="1269" y="186"/>
                  </a:lnTo>
                  <a:lnTo>
                    <a:pt x="1321" y="158"/>
                  </a:lnTo>
                  <a:lnTo>
                    <a:pt x="1377" y="130"/>
                  </a:lnTo>
                  <a:lnTo>
                    <a:pt x="1377" y="130"/>
                  </a:lnTo>
                  <a:close/>
                </a:path>
              </a:pathLst>
            </a:custGeom>
            <a:solidFill>
              <a:schemeClr val="bg1">
                <a:lumMod val="95000"/>
                <a:alpha val="3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1"/>
            <p:cNvSpPr>
              <a:spLocks/>
            </p:cNvSpPr>
            <p:nvPr userDrawn="1"/>
          </p:nvSpPr>
          <p:spPr bwMode="auto">
            <a:xfrm>
              <a:off x="1155002" y="5801712"/>
              <a:ext cx="3420932" cy="5698392"/>
            </a:xfrm>
            <a:custGeom>
              <a:avLst/>
              <a:gdLst/>
              <a:ahLst/>
              <a:cxnLst>
                <a:cxn ang="0">
                  <a:pos x="99" y="1804"/>
                </a:cxn>
                <a:cxn ang="0">
                  <a:pos x="57" y="1647"/>
                </a:cxn>
                <a:cxn ang="0">
                  <a:pos x="29" y="1492"/>
                </a:cxn>
                <a:cxn ang="0">
                  <a:pos x="10" y="1342"/>
                </a:cxn>
                <a:cxn ang="0">
                  <a:pos x="1" y="1195"/>
                </a:cxn>
                <a:cxn ang="0">
                  <a:pos x="1" y="1054"/>
                </a:cxn>
                <a:cxn ang="0">
                  <a:pos x="10" y="919"/>
                </a:cxn>
                <a:cxn ang="0">
                  <a:pos x="26" y="790"/>
                </a:cxn>
                <a:cxn ang="0">
                  <a:pos x="49" y="667"/>
                </a:cxn>
                <a:cxn ang="0">
                  <a:pos x="81" y="553"/>
                </a:cxn>
                <a:cxn ang="0">
                  <a:pos x="117" y="445"/>
                </a:cxn>
                <a:cxn ang="0">
                  <a:pos x="158" y="346"/>
                </a:cxn>
                <a:cxn ang="0">
                  <a:pos x="203" y="255"/>
                </a:cxn>
                <a:cxn ang="0">
                  <a:pos x="254" y="176"/>
                </a:cxn>
                <a:cxn ang="0">
                  <a:pos x="307" y="105"/>
                </a:cxn>
                <a:cxn ang="0">
                  <a:pos x="363" y="47"/>
                </a:cxn>
                <a:cxn ang="0">
                  <a:pos x="421" y="0"/>
                </a:cxn>
                <a:cxn ang="0">
                  <a:pos x="383" y="57"/>
                </a:cxn>
                <a:cxn ang="0">
                  <a:pos x="317" y="176"/>
                </a:cxn>
                <a:cxn ang="0">
                  <a:pos x="265" y="298"/>
                </a:cxn>
                <a:cxn ang="0">
                  <a:pos x="226" y="421"/>
                </a:cxn>
                <a:cxn ang="0">
                  <a:pos x="201" y="544"/>
                </a:cxn>
                <a:cxn ang="0">
                  <a:pos x="188" y="667"/>
                </a:cxn>
                <a:cxn ang="0">
                  <a:pos x="186" y="789"/>
                </a:cxn>
                <a:cxn ang="0">
                  <a:pos x="196" y="911"/>
                </a:cxn>
                <a:cxn ang="0">
                  <a:pos x="219" y="1030"/>
                </a:cxn>
                <a:cxn ang="0">
                  <a:pos x="252" y="1147"/>
                </a:cxn>
                <a:cxn ang="0">
                  <a:pos x="297" y="1261"/>
                </a:cxn>
                <a:cxn ang="0">
                  <a:pos x="351" y="1371"/>
                </a:cxn>
                <a:cxn ang="0">
                  <a:pos x="416" y="1477"/>
                </a:cxn>
                <a:cxn ang="0">
                  <a:pos x="492" y="1578"/>
                </a:cxn>
                <a:cxn ang="0">
                  <a:pos x="576" y="1674"/>
                </a:cxn>
                <a:cxn ang="0">
                  <a:pos x="668" y="1763"/>
                </a:cxn>
                <a:cxn ang="0">
                  <a:pos x="99" y="1804"/>
                </a:cxn>
              </a:cxnLst>
              <a:rect l="0" t="0" r="r" b="b"/>
              <a:pathLst>
                <a:path w="718" h="1804">
                  <a:moveTo>
                    <a:pt x="99" y="1804"/>
                  </a:moveTo>
                  <a:lnTo>
                    <a:pt x="99" y="1804"/>
                  </a:lnTo>
                  <a:lnTo>
                    <a:pt x="77" y="1725"/>
                  </a:lnTo>
                  <a:lnTo>
                    <a:pt x="57" y="1647"/>
                  </a:lnTo>
                  <a:lnTo>
                    <a:pt x="43" y="1570"/>
                  </a:lnTo>
                  <a:lnTo>
                    <a:pt x="29" y="1492"/>
                  </a:lnTo>
                  <a:lnTo>
                    <a:pt x="18" y="1416"/>
                  </a:lnTo>
                  <a:lnTo>
                    <a:pt x="10" y="1342"/>
                  </a:lnTo>
                  <a:lnTo>
                    <a:pt x="5" y="1267"/>
                  </a:lnTo>
                  <a:lnTo>
                    <a:pt x="1" y="1195"/>
                  </a:lnTo>
                  <a:lnTo>
                    <a:pt x="0" y="1124"/>
                  </a:lnTo>
                  <a:lnTo>
                    <a:pt x="1" y="1054"/>
                  </a:lnTo>
                  <a:lnTo>
                    <a:pt x="5" y="987"/>
                  </a:lnTo>
                  <a:lnTo>
                    <a:pt x="10" y="919"/>
                  </a:lnTo>
                  <a:lnTo>
                    <a:pt x="18" y="853"/>
                  </a:lnTo>
                  <a:lnTo>
                    <a:pt x="26" y="790"/>
                  </a:lnTo>
                  <a:lnTo>
                    <a:pt x="38" y="728"/>
                  </a:lnTo>
                  <a:lnTo>
                    <a:pt x="49" y="667"/>
                  </a:lnTo>
                  <a:lnTo>
                    <a:pt x="64" y="609"/>
                  </a:lnTo>
                  <a:lnTo>
                    <a:pt x="81" y="553"/>
                  </a:lnTo>
                  <a:lnTo>
                    <a:pt x="97" y="496"/>
                  </a:lnTo>
                  <a:lnTo>
                    <a:pt x="117" y="445"/>
                  </a:lnTo>
                  <a:lnTo>
                    <a:pt x="137" y="394"/>
                  </a:lnTo>
                  <a:lnTo>
                    <a:pt x="158" y="346"/>
                  </a:lnTo>
                  <a:lnTo>
                    <a:pt x="180" y="300"/>
                  </a:lnTo>
                  <a:lnTo>
                    <a:pt x="203" y="255"/>
                  </a:lnTo>
                  <a:lnTo>
                    <a:pt x="227" y="214"/>
                  </a:lnTo>
                  <a:lnTo>
                    <a:pt x="254" y="176"/>
                  </a:lnTo>
                  <a:lnTo>
                    <a:pt x="280" y="140"/>
                  </a:lnTo>
                  <a:lnTo>
                    <a:pt x="307" y="105"/>
                  </a:lnTo>
                  <a:lnTo>
                    <a:pt x="335" y="76"/>
                  </a:lnTo>
                  <a:lnTo>
                    <a:pt x="363" y="47"/>
                  </a:lnTo>
                  <a:lnTo>
                    <a:pt x="391" y="21"/>
                  </a:lnTo>
                  <a:lnTo>
                    <a:pt x="421" y="0"/>
                  </a:lnTo>
                  <a:lnTo>
                    <a:pt x="421" y="0"/>
                  </a:lnTo>
                  <a:lnTo>
                    <a:pt x="383" y="57"/>
                  </a:lnTo>
                  <a:lnTo>
                    <a:pt x="348" y="117"/>
                  </a:lnTo>
                  <a:lnTo>
                    <a:pt x="317" y="176"/>
                  </a:lnTo>
                  <a:lnTo>
                    <a:pt x="289" y="237"/>
                  </a:lnTo>
                  <a:lnTo>
                    <a:pt x="265" y="298"/>
                  </a:lnTo>
                  <a:lnTo>
                    <a:pt x="244" y="359"/>
                  </a:lnTo>
                  <a:lnTo>
                    <a:pt x="226" y="421"/>
                  </a:lnTo>
                  <a:lnTo>
                    <a:pt x="213" y="482"/>
                  </a:lnTo>
                  <a:lnTo>
                    <a:pt x="201" y="544"/>
                  </a:lnTo>
                  <a:lnTo>
                    <a:pt x="193" y="605"/>
                  </a:lnTo>
                  <a:lnTo>
                    <a:pt x="188" y="667"/>
                  </a:lnTo>
                  <a:lnTo>
                    <a:pt x="185" y="728"/>
                  </a:lnTo>
                  <a:lnTo>
                    <a:pt x="186" y="789"/>
                  </a:lnTo>
                  <a:lnTo>
                    <a:pt x="189" y="850"/>
                  </a:lnTo>
                  <a:lnTo>
                    <a:pt x="196" y="911"/>
                  </a:lnTo>
                  <a:lnTo>
                    <a:pt x="206" y="970"/>
                  </a:lnTo>
                  <a:lnTo>
                    <a:pt x="219" y="1030"/>
                  </a:lnTo>
                  <a:lnTo>
                    <a:pt x="234" y="1089"/>
                  </a:lnTo>
                  <a:lnTo>
                    <a:pt x="252" y="1147"/>
                  </a:lnTo>
                  <a:lnTo>
                    <a:pt x="274" y="1205"/>
                  </a:lnTo>
                  <a:lnTo>
                    <a:pt x="297" y="1261"/>
                  </a:lnTo>
                  <a:lnTo>
                    <a:pt x="323" y="1317"/>
                  </a:lnTo>
                  <a:lnTo>
                    <a:pt x="351" y="1371"/>
                  </a:lnTo>
                  <a:lnTo>
                    <a:pt x="383" y="1424"/>
                  </a:lnTo>
                  <a:lnTo>
                    <a:pt x="416" y="1477"/>
                  </a:lnTo>
                  <a:lnTo>
                    <a:pt x="452" y="1528"/>
                  </a:lnTo>
                  <a:lnTo>
                    <a:pt x="492" y="1578"/>
                  </a:lnTo>
                  <a:lnTo>
                    <a:pt x="531" y="1626"/>
                  </a:lnTo>
                  <a:lnTo>
                    <a:pt x="576" y="1674"/>
                  </a:lnTo>
                  <a:lnTo>
                    <a:pt x="620" y="1718"/>
                  </a:lnTo>
                  <a:lnTo>
                    <a:pt x="668" y="1763"/>
                  </a:lnTo>
                  <a:lnTo>
                    <a:pt x="718" y="1804"/>
                  </a:lnTo>
                  <a:lnTo>
                    <a:pt x="99" y="1804"/>
                  </a:lnTo>
                  <a:lnTo>
                    <a:pt x="99" y="180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37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90600" y="548680"/>
            <a:ext cx="6858000" cy="1323439"/>
          </a:xfrm>
        </p:spPr>
        <p:txBody>
          <a:bodyPr/>
          <a:lstStyle/>
          <a:p>
            <a:r>
              <a:rPr lang="en-US" dirty="0" smtClean="0"/>
              <a:t>Community Based Assessment: African Caribbean Community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90600" y="1900535"/>
            <a:ext cx="6858000" cy="461665"/>
          </a:xfrm>
        </p:spPr>
        <p:txBody>
          <a:bodyPr/>
          <a:lstStyle/>
          <a:p>
            <a:r>
              <a:rPr lang="en-US" b="1" dirty="0" err="1" smtClean="0">
                <a:solidFill>
                  <a:srgbClr val="92D050"/>
                </a:solidFill>
              </a:rPr>
              <a:t>Abi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</a:rPr>
              <a:t>Ajose-Adeogu</a:t>
            </a:r>
            <a:r>
              <a:rPr lang="en-US" b="1" dirty="0" err="1">
                <a:solidFill>
                  <a:srgbClr val="92D050"/>
                </a:solidFill>
              </a:rPr>
              <a:t>n</a:t>
            </a:r>
            <a:endParaRPr lang="en-US" b="1" dirty="0">
              <a:solidFill>
                <a:srgbClr val="92D050"/>
              </a:solidFill>
            </a:endParaRPr>
          </a:p>
        </p:txBody>
      </p:sp>
      <p:pic>
        <p:nvPicPr>
          <p:cNvPr id="6" name="Picture 5" descr="pcsclogo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860032" y="5185142"/>
            <a:ext cx="2736303" cy="67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More needs to be done to reach the African Caribbean community</a:t>
            </a:r>
          </a:p>
          <a:p>
            <a:endParaRPr lang="en-GB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Very important that we collaborate and work together</a:t>
            </a:r>
          </a:p>
          <a:p>
            <a:pPr lvl="1"/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Cancer Charities</a:t>
            </a:r>
          </a:p>
          <a:p>
            <a:pPr lvl="1"/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NHS</a:t>
            </a:r>
          </a:p>
          <a:p>
            <a:pPr lvl="1"/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Black community groups</a:t>
            </a:r>
          </a:p>
          <a:p>
            <a:pPr lvl="1"/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Charities that focus on other disease areas (because risk factors and sometimes symptoms are similar)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096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Petra Griffiths, Beverley van der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Molen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and the team at Paul’s Cancer Support Centre</a:t>
            </a:r>
          </a:p>
          <a:p>
            <a:pPr marL="0" indent="0">
              <a:buNone/>
            </a:pPr>
            <a:endParaRPr lang="en-GB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dirty="0" err="1">
                <a:solidFill>
                  <a:schemeClr val="accent2">
                    <a:lumMod val="75000"/>
                  </a:schemeClr>
                </a:solidFill>
              </a:rPr>
              <a:t>Dr.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 Amber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Qureshi</a:t>
            </a:r>
            <a:endParaRPr lang="en-GB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African Caribbean Support Group at the Centre</a:t>
            </a:r>
          </a:p>
          <a:p>
            <a:pPr marL="0" indent="0">
              <a:buNone/>
            </a:pPr>
            <a:endParaRPr lang="en-GB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All those who participated in the community based assessment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587643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Summary of Presentation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Aims</a:t>
            </a:r>
          </a:p>
          <a:p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Method</a:t>
            </a:r>
          </a:p>
          <a:p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Results</a:t>
            </a:r>
          </a:p>
          <a:p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Recommendations</a:t>
            </a:r>
          </a:p>
          <a:p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Conclusions</a:t>
            </a:r>
            <a:endParaRPr lang="en-GB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6306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To understand how the African Caribbean community in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Wandsworth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views cancer</a:t>
            </a:r>
          </a:p>
          <a:p>
            <a:pPr marL="0" indent="0">
              <a:buNone/>
            </a:pPr>
            <a:endParaRPr lang="en-GB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To understand why levels of awareness are lower</a:t>
            </a:r>
          </a:p>
          <a:p>
            <a:pPr marL="0" indent="0">
              <a:buNone/>
            </a:pPr>
            <a:endParaRPr lang="en-GB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To determine how best to implement a BME cancer outreach and awareness program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8012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Members of the public from the African Caribbean community were interviewed </a:t>
            </a:r>
          </a:p>
          <a:p>
            <a:pPr lvl="1"/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11 participants (8 female and 3 male)</a:t>
            </a:r>
          </a:p>
          <a:p>
            <a:pPr marL="0" indent="0">
              <a:buNone/>
            </a:pPr>
            <a:endParaRPr lang="en-GB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Three main areas were explored</a:t>
            </a:r>
          </a:p>
          <a:p>
            <a:pPr lvl="1"/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Individual and community perceptions of cancer</a:t>
            </a:r>
          </a:p>
          <a:p>
            <a:pPr lvl="1"/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Cancer awareness</a:t>
            </a:r>
          </a:p>
          <a:p>
            <a:pPr lvl="1"/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Suggestions for reaching the African Caribbean</a:t>
            </a:r>
          </a:p>
          <a:p>
            <a:pPr marL="457200" lvl="1" indent="0">
              <a:buNone/>
            </a:pPr>
            <a:endParaRPr lang="en-GB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Resulting data was summarised and used to develop a set of recommendations 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1381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Perceptions of Cancer</a:t>
            </a:r>
          </a:p>
          <a:p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Negative, fatalistic view</a:t>
            </a:r>
          </a:p>
          <a:p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Fear and sadness</a:t>
            </a:r>
          </a:p>
          <a:p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Stigma</a:t>
            </a:r>
          </a:p>
          <a:p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Unspeakable</a:t>
            </a:r>
            <a:endParaRPr lang="en-GB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3745950" y="2097178"/>
            <a:ext cx="2592288" cy="936104"/>
          </a:xfrm>
          <a:prstGeom prst="wedgeRectCallout">
            <a:avLst>
              <a:gd name="adj1" fmla="val 29329"/>
              <a:gd name="adj2" fmla="val 111855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000020" y="2303620"/>
            <a:ext cx="2230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i="1" dirty="0" smtClean="0">
                <a:solidFill>
                  <a:schemeClr val="bg1"/>
                </a:solidFill>
              </a:rPr>
              <a:t>“It is something that never goes away.”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6786924" y="4231113"/>
            <a:ext cx="2160240" cy="576064"/>
          </a:xfrm>
          <a:prstGeom prst="wedgeRectCallout">
            <a:avLst>
              <a:gd name="adj1" fmla="val -41409"/>
              <a:gd name="adj2" fmla="val 77763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6894428" y="4299349"/>
            <a:ext cx="20527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i="1" dirty="0" smtClean="0">
                <a:solidFill>
                  <a:schemeClr val="bg1"/>
                </a:solidFill>
              </a:rPr>
              <a:t>“Scary, very scary” </a:t>
            </a:r>
            <a:endParaRPr lang="en-GB" sz="14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Man Silhouette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724157"/>
            <a:ext cx="2148830" cy="2034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ular Callout 12"/>
          <p:cNvSpPr/>
          <p:nvPr/>
        </p:nvSpPr>
        <p:spPr>
          <a:xfrm>
            <a:off x="6463957" y="2790546"/>
            <a:ext cx="2592288" cy="811137"/>
          </a:xfrm>
          <a:prstGeom prst="wedgeRectCallout">
            <a:avLst>
              <a:gd name="adj1" fmla="val -38470"/>
              <a:gd name="adj2" fmla="val 114393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6607973" y="2996988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i="1" dirty="0" smtClean="0">
                <a:solidFill>
                  <a:schemeClr val="bg1"/>
                </a:solidFill>
              </a:rPr>
              <a:t>“</a:t>
            </a:r>
            <a:r>
              <a:rPr lang="en-GB" sz="1400" b="1" i="1" dirty="0">
                <a:solidFill>
                  <a:schemeClr val="bg1"/>
                </a:solidFill>
              </a:rPr>
              <a:t>I feel cancer does nothing other than </a:t>
            </a:r>
            <a:r>
              <a:rPr lang="en-GB" sz="1400" b="1" i="1" dirty="0" smtClean="0">
                <a:solidFill>
                  <a:schemeClr val="bg1"/>
                </a:solidFill>
              </a:rPr>
              <a:t>kill.” 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3337279" y="4062379"/>
            <a:ext cx="2160240" cy="576064"/>
          </a:xfrm>
          <a:prstGeom prst="wedgeRectCallout">
            <a:avLst>
              <a:gd name="adj1" fmla="val 39949"/>
              <a:gd name="adj2" fmla="val 94255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3444783" y="4130615"/>
            <a:ext cx="20527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 smtClean="0">
                <a:solidFill>
                  <a:schemeClr val="bg1"/>
                </a:solidFill>
              </a:rPr>
              <a:t>“</a:t>
            </a:r>
            <a:r>
              <a:rPr lang="en-GB" sz="1400" b="1" i="1" dirty="0" smtClean="0">
                <a:solidFill>
                  <a:schemeClr val="bg1"/>
                </a:solidFill>
              </a:rPr>
              <a:t>Cancer ostracizes.” </a:t>
            </a:r>
            <a:endParaRPr lang="en-GB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4802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Cancer Awareness</a:t>
            </a:r>
          </a:p>
          <a:p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Some level of  awareness of  common cancers especially breast cancer </a:t>
            </a:r>
          </a:p>
          <a:p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Lack of awareness of signs and symptoms and screening</a:t>
            </a:r>
          </a:p>
          <a:p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Lack of awareness of risk factors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4067944" y="1854442"/>
            <a:ext cx="2592288" cy="936104"/>
          </a:xfrm>
          <a:prstGeom prst="wedgeRectCallout">
            <a:avLst>
              <a:gd name="adj1" fmla="val 17418"/>
              <a:gd name="adj2" fmla="val 141033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201375" y="1891961"/>
            <a:ext cx="2592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i="1" dirty="0" smtClean="0">
                <a:solidFill>
                  <a:schemeClr val="bg1"/>
                </a:solidFill>
              </a:rPr>
              <a:t>“I </a:t>
            </a:r>
            <a:r>
              <a:rPr lang="en-GB" sz="1400" b="1" i="1" dirty="0">
                <a:solidFill>
                  <a:schemeClr val="bg1"/>
                </a:solidFill>
              </a:rPr>
              <a:t>really don’t know much about cancer at all. I think breast cancer takes over, I hear about that all the time.”</a:t>
            </a:r>
            <a:r>
              <a:rPr lang="en-GB" sz="14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6786924" y="4365104"/>
            <a:ext cx="2160240" cy="576064"/>
          </a:xfrm>
          <a:prstGeom prst="wedgeRectCallout">
            <a:avLst>
              <a:gd name="adj1" fmla="val -63398"/>
              <a:gd name="adj2" fmla="val -31494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6894428" y="4355079"/>
            <a:ext cx="2052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i="1" dirty="0">
                <a:solidFill>
                  <a:schemeClr val="bg1"/>
                </a:solidFill>
              </a:rPr>
              <a:t>“The risk factors are things like smoking.” </a:t>
            </a:r>
            <a:endParaRPr lang="en-GB" sz="14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Man Silhouette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724157"/>
            <a:ext cx="2148830" cy="2034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ular Callout 12"/>
          <p:cNvSpPr/>
          <p:nvPr/>
        </p:nvSpPr>
        <p:spPr>
          <a:xfrm>
            <a:off x="6444208" y="2905895"/>
            <a:ext cx="2592288" cy="811137"/>
          </a:xfrm>
          <a:prstGeom prst="wedgeRectCallout">
            <a:avLst>
              <a:gd name="adj1" fmla="val -38470"/>
              <a:gd name="adj2" fmla="val 114393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6499961" y="2846068"/>
            <a:ext cx="25202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i="1" dirty="0">
                <a:solidFill>
                  <a:schemeClr val="bg1"/>
                </a:solidFill>
              </a:rPr>
              <a:t>“I am only aware of the signs and symptoms of breast cancer, the rest I don’t know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3041576" y="4264119"/>
            <a:ext cx="2052736" cy="806900"/>
          </a:xfrm>
          <a:prstGeom prst="wedgeRectCallout">
            <a:avLst>
              <a:gd name="adj1" fmla="val 72924"/>
              <a:gd name="adj2" fmla="val -51445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3041576" y="4276390"/>
            <a:ext cx="20527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i="1" dirty="0">
                <a:solidFill>
                  <a:schemeClr val="bg1"/>
                </a:solidFill>
              </a:rPr>
              <a:t>“Not sure what the risk factors for cancer are or what causes cancer</a:t>
            </a:r>
            <a:r>
              <a:rPr lang="en-GB" sz="1400" i="1" dirty="0">
                <a:solidFill>
                  <a:schemeClr val="bg1"/>
                </a:solidFill>
              </a:rPr>
              <a:t>”</a:t>
            </a:r>
            <a:r>
              <a:rPr lang="en-GB" sz="1400" dirty="0">
                <a:solidFill>
                  <a:schemeClr val="bg1"/>
                </a:solidFill>
              </a:rPr>
              <a:t> </a:t>
            </a:r>
            <a:endParaRPr lang="en-GB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0141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21573" y="1546926"/>
            <a:ext cx="8353951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Reasons for Lack of Awareness</a:t>
            </a:r>
          </a:p>
          <a:p>
            <a:pPr marL="0" indent="0">
              <a:buNone/>
            </a:pPr>
            <a:endParaRPr lang="en-GB" sz="105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sz="2000" dirty="0">
                <a:solidFill>
                  <a:schemeClr val="accent2">
                    <a:lumMod val="75000"/>
                  </a:schemeClr>
                </a:solidFill>
              </a:rPr>
              <a:t>Fatalistic view of cancer means there is a lack of motivation to learn about signs and symptoms </a:t>
            </a:r>
            <a:r>
              <a:rPr lang="en-GB" sz="2000" dirty="0" err="1">
                <a:solidFill>
                  <a:schemeClr val="accent2">
                    <a:lumMod val="75000"/>
                  </a:schemeClr>
                </a:solidFill>
              </a:rPr>
              <a:t>etc</a:t>
            </a:r>
            <a:endParaRPr lang="en-GB" sz="20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Lack </a:t>
            </a:r>
            <a:r>
              <a:rPr lang="en-GB" sz="2000" dirty="0">
                <a:solidFill>
                  <a:schemeClr val="accent2">
                    <a:lumMod val="75000"/>
                  </a:schemeClr>
                </a:solidFill>
              </a:rPr>
              <a:t>of opportunity 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to discuss serious health issues </a:t>
            </a:r>
            <a:r>
              <a:rPr lang="en-GB" sz="2000" dirty="0">
                <a:solidFill>
                  <a:schemeClr val="accent2">
                    <a:lumMod val="75000"/>
                  </a:schemeClr>
                </a:solidFill>
              </a:rPr>
              <a:t>– creates lack of awareness 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due to messages not reaching the community</a:t>
            </a:r>
            <a:endParaRPr lang="en-GB" sz="2000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en-GB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en-GB" sz="16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Mainstream interventions are not reaching the African Caribbean community</a:t>
            </a:r>
          </a:p>
          <a:p>
            <a:endParaRPr lang="en-GB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African Caribbean community unlikely to reach out to the health services for information and support</a:t>
            </a:r>
          </a:p>
          <a:p>
            <a:endParaRPr lang="en-GB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846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Recommendations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31224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Addressing the Negative Perceptions of Cancer</a:t>
            </a:r>
          </a:p>
          <a:p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The face of cancer within the community needs to change</a:t>
            </a:r>
          </a:p>
          <a:p>
            <a:pPr lvl="1"/>
            <a:r>
              <a:rPr lang="en-GB" sz="2100" dirty="0">
                <a:solidFill>
                  <a:schemeClr val="accent2">
                    <a:lumMod val="75000"/>
                  </a:schemeClr>
                </a:solidFill>
              </a:rPr>
              <a:t>More positive stories of cancer are needed</a:t>
            </a:r>
          </a:p>
          <a:p>
            <a:pPr lvl="1"/>
            <a:r>
              <a:rPr lang="en-GB" sz="2100" dirty="0">
                <a:solidFill>
                  <a:schemeClr val="accent2">
                    <a:lumMod val="75000"/>
                  </a:schemeClr>
                </a:solidFill>
              </a:rPr>
              <a:t>Black cancer survivors are required to assist in raising awareness</a:t>
            </a:r>
          </a:p>
          <a:p>
            <a:pPr marL="0" indent="0">
              <a:buNone/>
            </a:pPr>
            <a:endParaRPr lang="en-GB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Improving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Awareness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Create environments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to discuss serious health issues</a:t>
            </a:r>
          </a:p>
          <a:p>
            <a:pPr lvl="1"/>
            <a:r>
              <a:rPr lang="en-GB" sz="2100" dirty="0">
                <a:solidFill>
                  <a:schemeClr val="accent2">
                    <a:lumMod val="75000"/>
                  </a:schemeClr>
                </a:solidFill>
              </a:rPr>
              <a:t>African Caribbean health professionals are needed to reach the community</a:t>
            </a:r>
          </a:p>
          <a:p>
            <a:pPr lvl="1"/>
            <a:r>
              <a:rPr lang="en-GB" sz="2100" dirty="0">
                <a:solidFill>
                  <a:schemeClr val="accent2">
                    <a:lumMod val="75000"/>
                  </a:schemeClr>
                </a:solidFill>
              </a:rPr>
              <a:t>Use black community groups to communicate the </a:t>
            </a:r>
            <a:r>
              <a:rPr lang="en-GB" sz="2100" dirty="0" smtClean="0">
                <a:solidFill>
                  <a:schemeClr val="accent2">
                    <a:lumMod val="75000"/>
                  </a:schemeClr>
                </a:solidFill>
              </a:rPr>
              <a:t>message</a:t>
            </a:r>
          </a:p>
          <a:p>
            <a:endParaRPr lang="en-GB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963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Recommendations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>
                <a:solidFill>
                  <a:schemeClr val="accent2">
                    <a:lumMod val="75000"/>
                  </a:schemeClr>
                </a:solidFill>
              </a:rPr>
              <a:t>Improving </a:t>
            </a:r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</a:rPr>
              <a:t>Awareness (Cont’d)</a:t>
            </a:r>
            <a:endParaRPr lang="en-GB" sz="28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</a:rPr>
              <a:t>There is  a need for a culturally appropriate programme that is embedded in the community</a:t>
            </a:r>
          </a:p>
          <a:p>
            <a:pPr lvl="1"/>
            <a:r>
              <a:rPr lang="en-GB" sz="2100" dirty="0" smtClean="0">
                <a:solidFill>
                  <a:schemeClr val="accent2">
                    <a:lumMod val="75000"/>
                  </a:schemeClr>
                </a:solidFill>
              </a:rPr>
              <a:t>Make use of  cancer seminars , the creative arts, black media, culturally appropriate health living seminars, work with black community groups to get the message across</a:t>
            </a:r>
          </a:p>
          <a:p>
            <a:pPr lvl="1"/>
            <a:endParaRPr lang="en-GB" sz="2100" dirty="0">
              <a:solidFill>
                <a:schemeClr val="accent2">
                  <a:lumMod val="75000"/>
                </a:schemeClr>
              </a:solidFill>
            </a:endParaRPr>
          </a:p>
          <a:p>
            <a:pPr marL="400050"/>
            <a:r>
              <a:rPr lang="en-GB" sz="2500" dirty="0" smtClean="0">
                <a:solidFill>
                  <a:schemeClr val="accent2">
                    <a:lumMod val="75000"/>
                  </a:schemeClr>
                </a:solidFill>
              </a:rPr>
              <a:t>More practical approach with health professionals having a tangible  presence in the community</a:t>
            </a:r>
          </a:p>
          <a:p>
            <a:endParaRPr lang="en-GB" sz="28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9837299"/>
      </p:ext>
    </p:extLst>
  </p:cSld>
  <p:clrMapOvr>
    <a:masterClrMapping/>
  </p:clrMapOvr>
</p:sld>
</file>

<file path=ppt/theme/theme1.xml><?xml version="1.0" encoding="utf-8"?>
<a:theme xmlns:a="http://schemas.openxmlformats.org/drawingml/2006/main" name="GreenWave_BusDesignSlides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406B6EB-8CCB-429C-9D3B-EA09378A39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GreenWave_BusDesignSlides</Template>
  <TotalTime>1284</TotalTime>
  <Words>517</Words>
  <Application>Microsoft Office PowerPoint</Application>
  <PresentationFormat>On-screen Show (4:3)</PresentationFormat>
  <Paragraphs>91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GreenWave_BusDesignSlides</vt:lpstr>
      <vt:lpstr>Community Based Assessment: African Caribbean Community</vt:lpstr>
      <vt:lpstr>Summary of Presentation</vt:lpstr>
      <vt:lpstr>Aims</vt:lpstr>
      <vt:lpstr>Method</vt:lpstr>
      <vt:lpstr>Results</vt:lpstr>
      <vt:lpstr>Results</vt:lpstr>
      <vt:lpstr>Results</vt:lpstr>
      <vt:lpstr>Recommendations</vt:lpstr>
      <vt:lpstr>Recommendations</vt:lpstr>
      <vt:lpstr>Conclusions</vt:lpstr>
      <vt:lpstr>Thank You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Based Assessment: African Caribbean Community</dc:title>
  <dc:creator>Abi</dc:creator>
  <cp:lastModifiedBy>Abi</cp:lastModifiedBy>
  <cp:revision>34</cp:revision>
  <dcterms:created xsi:type="dcterms:W3CDTF">2012-04-22T09:46:05Z</dcterms:created>
  <dcterms:modified xsi:type="dcterms:W3CDTF">2016-07-20T21:44:26Z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TC103853789990</vt:lpwstr>
  </property>
</Properties>
</file>